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Lst>
  <p:notesMasterIdLst>
    <p:notesMasterId r:id="rId27"/>
  </p:notesMasterIdLst>
  <p:handoutMasterIdLst>
    <p:handoutMasterId r:id="rId28"/>
  </p:handoutMasterIdLst>
  <p:sldIdLst>
    <p:sldId id="257" r:id="rId2"/>
    <p:sldId id="258" r:id="rId3"/>
    <p:sldId id="259" r:id="rId4"/>
    <p:sldId id="286" r:id="rId5"/>
    <p:sldId id="260" r:id="rId6"/>
    <p:sldId id="261" r:id="rId7"/>
    <p:sldId id="284" r:id="rId8"/>
    <p:sldId id="263" r:id="rId9"/>
    <p:sldId id="268" r:id="rId10"/>
    <p:sldId id="265" r:id="rId11"/>
    <p:sldId id="272" r:id="rId12"/>
    <p:sldId id="269" r:id="rId13"/>
    <p:sldId id="270" r:id="rId14"/>
    <p:sldId id="271" r:id="rId15"/>
    <p:sldId id="267" r:id="rId16"/>
    <p:sldId id="273" r:id="rId17"/>
    <p:sldId id="274" r:id="rId18"/>
    <p:sldId id="275" r:id="rId19"/>
    <p:sldId id="276" r:id="rId20"/>
    <p:sldId id="277" r:id="rId21"/>
    <p:sldId id="278" r:id="rId22"/>
    <p:sldId id="281" r:id="rId23"/>
    <p:sldId id="282" r:id="rId24"/>
    <p:sldId id="285" r:id="rId25"/>
    <p:sldId id="266" r:id="rId26"/>
  </p:sldIdLst>
  <p:sldSz cx="12192000" cy="6858000"/>
  <p:notesSz cx="6858000" cy="9144000"/>
  <p:defaultTextStyle>
    <a:defPPr rtl="0">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064" userDrawn="1">
          <p15:clr>
            <a:srgbClr val="A4A3A4"/>
          </p15:clr>
        </p15:guide>
        <p15:guide id="2" pos="3840" userDrawn="1">
          <p15:clr>
            <a:srgbClr val="A4A3A4"/>
          </p15:clr>
        </p15:guide>
        <p15:guide id="3" pos="456" userDrawn="1">
          <p15:clr>
            <a:srgbClr val="A4A3A4"/>
          </p15:clr>
        </p15:guide>
        <p15:guide id="4" pos="720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1E96E"/>
    <a:srgbClr val="FB6305"/>
    <a:srgbClr val="FB8005"/>
    <a:srgbClr val="7BEBD8"/>
    <a:srgbClr val="8335E5"/>
    <a:srgbClr val="6B8DE1"/>
    <a:srgbClr val="6C92E1"/>
    <a:srgbClr val="6313DC"/>
    <a:srgbClr val="1E3ADA"/>
    <a:srgbClr val="03055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901" autoAdjust="0"/>
    <p:restoredTop sz="94652" autoAdjust="0"/>
  </p:normalViewPr>
  <p:slideViewPr>
    <p:cSldViewPr snapToGrid="0" showGuides="1">
      <p:cViewPr varScale="1">
        <p:scale>
          <a:sx n="114" d="100"/>
          <a:sy n="114" d="100"/>
        </p:scale>
        <p:origin x="588" y="96"/>
      </p:cViewPr>
      <p:guideLst>
        <p:guide orient="horz" pos="2064"/>
        <p:guide pos="3840"/>
        <p:guide pos="456"/>
        <p:guide pos="7200"/>
      </p:guideLst>
    </p:cSldViewPr>
  </p:slideViewPr>
  <p:outlineViewPr>
    <p:cViewPr>
      <p:scale>
        <a:sx n="33" d="100"/>
        <a:sy n="33" d="100"/>
      </p:scale>
      <p:origin x="0" y="0"/>
    </p:cViewPr>
  </p:outlineViewPr>
  <p:notesTextViewPr>
    <p:cViewPr>
      <p:scale>
        <a:sx n="3" d="2"/>
        <a:sy n="3" d="2"/>
      </p:scale>
      <p:origin x="0" y="0"/>
    </p:cViewPr>
  </p:notesTextViewPr>
  <p:notesViewPr>
    <p:cSldViewPr snapToGrid="0" showGuides="1">
      <p:cViewPr varScale="1">
        <p:scale>
          <a:sx n="77" d="100"/>
          <a:sy n="77" d="100"/>
        </p:scale>
        <p:origin x="3864" y="9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DEDEC1B-E26B-4209-8A5B-AFE9FA9339B7}" type="doc">
      <dgm:prSet loTypeId="urn:microsoft.com/office/officeart/2005/8/layout/hProcess9" loCatId="process" qsTypeId="urn:microsoft.com/office/officeart/2005/8/quickstyle/simple1" qsCatId="simple" csTypeId="urn:microsoft.com/office/officeart/2005/8/colors/accent1_2" csCatId="accent1" phldr="1"/>
      <dgm:spPr/>
    </dgm:pt>
    <dgm:pt modelId="{D5BF8D56-642A-4085-8271-BECF474EB980}">
      <dgm:prSet phldrT="[Texto]" custT="1"/>
      <dgm:spPr/>
      <dgm:t>
        <a:bodyPr anchor="t"/>
        <a:lstStyle/>
        <a:p>
          <a:r>
            <a:rPr lang="es-ES" sz="2400" dirty="0"/>
            <a:t>Fichero de Migraciones </a:t>
          </a:r>
        </a:p>
      </dgm:t>
    </dgm:pt>
    <dgm:pt modelId="{F45555FD-529E-45C0-B973-590AC91F8427}" type="parTrans" cxnId="{56BDA542-847F-4366-88BC-121F8BA9F949}">
      <dgm:prSet/>
      <dgm:spPr/>
      <dgm:t>
        <a:bodyPr/>
        <a:lstStyle/>
        <a:p>
          <a:endParaRPr lang="es-ES"/>
        </a:p>
      </dgm:t>
    </dgm:pt>
    <dgm:pt modelId="{C976F7DC-24D4-4747-BF2D-49D451C71FF6}" type="sibTrans" cxnId="{56BDA542-847F-4366-88BC-121F8BA9F949}">
      <dgm:prSet/>
      <dgm:spPr/>
      <dgm:t>
        <a:bodyPr/>
        <a:lstStyle/>
        <a:p>
          <a:endParaRPr lang="es-ES"/>
        </a:p>
      </dgm:t>
    </dgm:pt>
    <dgm:pt modelId="{D5D2D744-78E4-42D1-8261-7797B9858506}">
      <dgm:prSet phldrT="[Texto]" custT="1"/>
      <dgm:spPr/>
      <dgm:t>
        <a:bodyPr anchor="t"/>
        <a:lstStyle/>
        <a:p>
          <a:r>
            <a:rPr lang="es-ES" sz="2400" dirty="0"/>
            <a:t>Tabla de la base de datos</a:t>
          </a:r>
        </a:p>
      </dgm:t>
    </dgm:pt>
    <dgm:pt modelId="{39BCBBF4-14B3-40F1-ACF9-7DECD7D7F381}" type="parTrans" cxnId="{403C5DB4-19AC-468B-BC04-5B2BC9F4B107}">
      <dgm:prSet/>
      <dgm:spPr/>
      <dgm:t>
        <a:bodyPr/>
        <a:lstStyle/>
        <a:p>
          <a:endParaRPr lang="es-ES"/>
        </a:p>
      </dgm:t>
    </dgm:pt>
    <dgm:pt modelId="{63A3539E-02AC-4015-A65A-9F493AEC552D}" type="sibTrans" cxnId="{403C5DB4-19AC-468B-BC04-5B2BC9F4B107}">
      <dgm:prSet/>
      <dgm:spPr/>
      <dgm:t>
        <a:bodyPr/>
        <a:lstStyle/>
        <a:p>
          <a:endParaRPr lang="es-ES"/>
        </a:p>
      </dgm:t>
    </dgm:pt>
    <dgm:pt modelId="{4F06AA4C-F027-4851-94FA-ECE343195E79}" type="pres">
      <dgm:prSet presAssocID="{CDEDEC1B-E26B-4209-8A5B-AFE9FA9339B7}" presName="CompostProcess" presStyleCnt="0">
        <dgm:presLayoutVars>
          <dgm:dir/>
          <dgm:resizeHandles val="exact"/>
        </dgm:presLayoutVars>
      </dgm:prSet>
      <dgm:spPr/>
    </dgm:pt>
    <dgm:pt modelId="{47A1F65A-E8CA-4355-BDA8-118494C64B07}" type="pres">
      <dgm:prSet presAssocID="{CDEDEC1B-E26B-4209-8A5B-AFE9FA9339B7}" presName="arrow" presStyleLbl="bgShp" presStyleIdx="0" presStyleCnt="1" custLinFactNeighborX="0" custLinFactNeighborY="6767"/>
      <dgm:spPr/>
    </dgm:pt>
    <dgm:pt modelId="{E462C287-35F7-47B7-9AB6-539A0918F700}" type="pres">
      <dgm:prSet presAssocID="{CDEDEC1B-E26B-4209-8A5B-AFE9FA9339B7}" presName="linearProcess" presStyleCnt="0"/>
      <dgm:spPr/>
    </dgm:pt>
    <dgm:pt modelId="{BD90B944-8C10-49B0-854C-3C252A77C294}" type="pres">
      <dgm:prSet presAssocID="{D5BF8D56-642A-4085-8271-BECF474EB980}" presName="textNode" presStyleLbl="node1" presStyleIdx="0" presStyleCnt="2" custLinFactX="-86775" custLinFactNeighborX="-100000" custLinFactNeighborY="3418">
        <dgm:presLayoutVars>
          <dgm:bulletEnabled val="1"/>
        </dgm:presLayoutVars>
      </dgm:prSet>
      <dgm:spPr/>
    </dgm:pt>
    <dgm:pt modelId="{258E4919-0439-46D6-942C-2AFC1F64FCC5}" type="pres">
      <dgm:prSet presAssocID="{C976F7DC-24D4-4747-BF2D-49D451C71FF6}" presName="sibTrans" presStyleCnt="0"/>
      <dgm:spPr/>
    </dgm:pt>
    <dgm:pt modelId="{50AB744E-4D19-4B5A-B7DB-57DC71FD89A4}" type="pres">
      <dgm:prSet presAssocID="{D5D2D744-78E4-42D1-8261-7797B9858506}" presName="textNode" presStyleLbl="node1" presStyleIdx="1" presStyleCnt="2" custLinFactX="100000" custLinFactNeighborX="177649" custLinFactNeighborY="659">
        <dgm:presLayoutVars>
          <dgm:bulletEnabled val="1"/>
        </dgm:presLayoutVars>
      </dgm:prSet>
      <dgm:spPr/>
    </dgm:pt>
  </dgm:ptLst>
  <dgm:cxnLst>
    <dgm:cxn modelId="{DB10DF35-6D68-4C75-AF67-C9A4C0A5B469}" type="presOf" srcId="{D5BF8D56-642A-4085-8271-BECF474EB980}" destId="{BD90B944-8C10-49B0-854C-3C252A77C294}" srcOrd="0" destOrd="0" presId="urn:microsoft.com/office/officeart/2005/8/layout/hProcess9"/>
    <dgm:cxn modelId="{56BDA542-847F-4366-88BC-121F8BA9F949}" srcId="{CDEDEC1B-E26B-4209-8A5B-AFE9FA9339B7}" destId="{D5BF8D56-642A-4085-8271-BECF474EB980}" srcOrd="0" destOrd="0" parTransId="{F45555FD-529E-45C0-B973-590AC91F8427}" sibTransId="{C976F7DC-24D4-4747-BF2D-49D451C71FF6}"/>
    <dgm:cxn modelId="{8DFBE691-AA38-4D67-A090-DAFEA88A25EA}" type="presOf" srcId="{D5D2D744-78E4-42D1-8261-7797B9858506}" destId="{50AB744E-4D19-4B5A-B7DB-57DC71FD89A4}" srcOrd="0" destOrd="0" presId="urn:microsoft.com/office/officeart/2005/8/layout/hProcess9"/>
    <dgm:cxn modelId="{403C5DB4-19AC-468B-BC04-5B2BC9F4B107}" srcId="{CDEDEC1B-E26B-4209-8A5B-AFE9FA9339B7}" destId="{D5D2D744-78E4-42D1-8261-7797B9858506}" srcOrd="1" destOrd="0" parTransId="{39BCBBF4-14B3-40F1-ACF9-7DECD7D7F381}" sibTransId="{63A3539E-02AC-4015-A65A-9F493AEC552D}"/>
    <dgm:cxn modelId="{29665BBE-7BCB-45F8-B282-73253DA6BA3E}" type="presOf" srcId="{CDEDEC1B-E26B-4209-8A5B-AFE9FA9339B7}" destId="{4F06AA4C-F027-4851-94FA-ECE343195E79}" srcOrd="0" destOrd="0" presId="urn:microsoft.com/office/officeart/2005/8/layout/hProcess9"/>
    <dgm:cxn modelId="{9B3448E9-6F8E-4C5F-82E5-75283AF271AE}" type="presParOf" srcId="{4F06AA4C-F027-4851-94FA-ECE343195E79}" destId="{47A1F65A-E8CA-4355-BDA8-118494C64B07}" srcOrd="0" destOrd="0" presId="urn:microsoft.com/office/officeart/2005/8/layout/hProcess9"/>
    <dgm:cxn modelId="{795F6FFD-DA67-4BDF-9918-7CB2C3D665B0}" type="presParOf" srcId="{4F06AA4C-F027-4851-94FA-ECE343195E79}" destId="{E462C287-35F7-47B7-9AB6-539A0918F700}" srcOrd="1" destOrd="0" presId="urn:microsoft.com/office/officeart/2005/8/layout/hProcess9"/>
    <dgm:cxn modelId="{659C6B9D-61DD-4D5A-B70F-70D070F27285}" type="presParOf" srcId="{E462C287-35F7-47B7-9AB6-539A0918F700}" destId="{BD90B944-8C10-49B0-854C-3C252A77C294}" srcOrd="0" destOrd="0" presId="urn:microsoft.com/office/officeart/2005/8/layout/hProcess9"/>
    <dgm:cxn modelId="{A1B42219-8375-4A6D-8B5F-F0F991EA041C}" type="presParOf" srcId="{E462C287-35F7-47B7-9AB6-539A0918F700}" destId="{258E4919-0439-46D6-942C-2AFC1F64FCC5}" srcOrd="1" destOrd="0" presId="urn:microsoft.com/office/officeart/2005/8/layout/hProcess9"/>
    <dgm:cxn modelId="{3CEBF5CD-F273-41F0-8817-731A62891FB8}" type="presParOf" srcId="{E462C287-35F7-47B7-9AB6-539A0918F700}" destId="{50AB744E-4D19-4B5A-B7DB-57DC71FD89A4}" srcOrd="2" destOrd="0" presId="urn:microsoft.com/office/officeart/2005/8/layout/hProcess9"/>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DC1C480-4614-453F-81CA-6C95147FF546}" type="doc">
      <dgm:prSet loTypeId="urn:microsoft.com/office/officeart/2005/8/layout/chevron2" loCatId="process" qsTypeId="urn:microsoft.com/office/officeart/2005/8/quickstyle/simple1" qsCatId="simple" csTypeId="urn:microsoft.com/office/officeart/2005/8/colors/colorful5" csCatId="colorful" phldr="1"/>
      <dgm:spPr/>
      <dgm:t>
        <a:bodyPr/>
        <a:lstStyle/>
        <a:p>
          <a:endParaRPr lang="es-ES"/>
        </a:p>
      </dgm:t>
    </dgm:pt>
    <dgm:pt modelId="{FE87E0EC-E1C1-4C7E-8861-DB28F418748C}">
      <dgm:prSet phldrT="[Texto]"/>
      <dgm:spPr/>
      <dgm:t>
        <a:bodyPr/>
        <a:lstStyle/>
        <a:p>
          <a:r>
            <a:rPr lang="es-ES" dirty="0"/>
            <a:t>SELECT</a:t>
          </a:r>
        </a:p>
      </dgm:t>
    </dgm:pt>
    <dgm:pt modelId="{FF39EF1A-2E47-4B61-993D-2B69995A7145}" type="parTrans" cxnId="{43A083CE-540E-4851-8675-64D830ADA2A1}">
      <dgm:prSet/>
      <dgm:spPr/>
      <dgm:t>
        <a:bodyPr/>
        <a:lstStyle/>
        <a:p>
          <a:endParaRPr lang="es-ES"/>
        </a:p>
      </dgm:t>
    </dgm:pt>
    <dgm:pt modelId="{1EC85894-C69F-4280-85F1-23B9C118C501}" type="sibTrans" cxnId="{43A083CE-540E-4851-8675-64D830ADA2A1}">
      <dgm:prSet/>
      <dgm:spPr/>
      <dgm:t>
        <a:bodyPr/>
        <a:lstStyle/>
        <a:p>
          <a:endParaRPr lang="es-ES"/>
        </a:p>
      </dgm:t>
    </dgm:pt>
    <dgm:pt modelId="{316FB509-108B-4FE7-B826-6E086B599C9F}">
      <dgm:prSet phldrT="[Texto]"/>
      <dgm:spPr/>
      <dgm:t>
        <a:bodyPr/>
        <a:lstStyle/>
        <a:p>
          <a:r>
            <a:rPr lang="es-ES" dirty="0"/>
            <a:t>Base de datos </a:t>
          </a:r>
          <a:r>
            <a:rPr lang="es-ES" dirty="0" err="1"/>
            <a:t>MySQl</a:t>
          </a:r>
          <a:endParaRPr lang="es-ES" dirty="0"/>
        </a:p>
      </dgm:t>
    </dgm:pt>
    <dgm:pt modelId="{A39A8DC1-CCAF-48A8-983D-CF18CD278506}" type="parTrans" cxnId="{EBAF42E6-0FDE-44D9-A81C-60C580F45B0B}">
      <dgm:prSet/>
      <dgm:spPr/>
      <dgm:t>
        <a:bodyPr/>
        <a:lstStyle/>
        <a:p>
          <a:endParaRPr lang="es-ES"/>
        </a:p>
      </dgm:t>
    </dgm:pt>
    <dgm:pt modelId="{1CD6D6F1-ECA0-4345-848B-ED8857423940}" type="sibTrans" cxnId="{EBAF42E6-0FDE-44D9-A81C-60C580F45B0B}">
      <dgm:prSet/>
      <dgm:spPr/>
      <dgm:t>
        <a:bodyPr/>
        <a:lstStyle/>
        <a:p>
          <a:endParaRPr lang="es-ES"/>
        </a:p>
      </dgm:t>
    </dgm:pt>
    <dgm:pt modelId="{03B64FCB-558B-4C67-8F10-257FCAD28367}">
      <dgm:prSet phldrT="[Texto]"/>
      <dgm:spPr/>
      <dgm:t>
        <a:bodyPr/>
        <a:lstStyle/>
        <a:p>
          <a:r>
            <a:rPr lang="es-ES" dirty="0"/>
            <a:t>Clase Modelo del ORM</a:t>
          </a:r>
        </a:p>
      </dgm:t>
    </dgm:pt>
    <dgm:pt modelId="{1B6DCFE5-DA72-4617-B6FD-4E655566812F}" type="parTrans" cxnId="{98FC278A-2212-47C5-AAB8-594B16DEAEF5}">
      <dgm:prSet/>
      <dgm:spPr/>
      <dgm:t>
        <a:bodyPr/>
        <a:lstStyle/>
        <a:p>
          <a:endParaRPr lang="es-ES"/>
        </a:p>
      </dgm:t>
    </dgm:pt>
    <dgm:pt modelId="{BF114CAE-27F8-48F0-8C14-6F4CC1FCB0C0}" type="sibTrans" cxnId="{98FC278A-2212-47C5-AAB8-594B16DEAEF5}">
      <dgm:prSet/>
      <dgm:spPr/>
      <dgm:t>
        <a:bodyPr/>
        <a:lstStyle/>
        <a:p>
          <a:endParaRPr lang="es-ES"/>
        </a:p>
      </dgm:t>
    </dgm:pt>
    <dgm:pt modelId="{683B7FEF-006F-4834-BBCA-C0C57039EBE5}">
      <dgm:prSet phldrT="[Texto]"/>
      <dgm:spPr/>
      <dgm:t>
        <a:bodyPr/>
        <a:lstStyle/>
        <a:p>
          <a:r>
            <a:rPr lang="es-ES" dirty="0"/>
            <a:t>GET</a:t>
          </a:r>
        </a:p>
      </dgm:t>
    </dgm:pt>
    <dgm:pt modelId="{FABB18D7-ADB6-40FB-A2CB-D41DD668FAF6}" type="parTrans" cxnId="{61ED6B4F-0D9A-494F-943E-B11C5A02A331}">
      <dgm:prSet/>
      <dgm:spPr/>
      <dgm:t>
        <a:bodyPr/>
        <a:lstStyle/>
        <a:p>
          <a:endParaRPr lang="es-ES"/>
        </a:p>
      </dgm:t>
    </dgm:pt>
    <dgm:pt modelId="{915B3E9F-E736-4EDD-A104-2F330DF74818}" type="sibTrans" cxnId="{61ED6B4F-0D9A-494F-943E-B11C5A02A331}">
      <dgm:prSet/>
      <dgm:spPr/>
      <dgm:t>
        <a:bodyPr/>
        <a:lstStyle/>
        <a:p>
          <a:endParaRPr lang="es-ES"/>
        </a:p>
      </dgm:t>
    </dgm:pt>
    <dgm:pt modelId="{522952EB-81BF-494F-AF0A-2C481419C838}">
      <dgm:prSet phldrT="[Texto]"/>
      <dgm:spPr/>
      <dgm:t>
        <a:bodyPr/>
        <a:lstStyle/>
        <a:p>
          <a:r>
            <a:rPr lang="es-ES" dirty="0"/>
            <a:t>Clase Controlador del ORM</a:t>
          </a:r>
        </a:p>
      </dgm:t>
    </dgm:pt>
    <dgm:pt modelId="{9E54CAAF-83C9-4624-9F4A-A0D3F7D8CC5A}" type="parTrans" cxnId="{8C55120D-07B6-4BEA-B26A-6B3C71716B55}">
      <dgm:prSet/>
      <dgm:spPr/>
      <dgm:t>
        <a:bodyPr/>
        <a:lstStyle/>
        <a:p>
          <a:endParaRPr lang="es-ES"/>
        </a:p>
      </dgm:t>
    </dgm:pt>
    <dgm:pt modelId="{A5BC14BC-A493-41C3-A1B8-8757BCE89957}" type="sibTrans" cxnId="{8C55120D-07B6-4BEA-B26A-6B3C71716B55}">
      <dgm:prSet/>
      <dgm:spPr/>
      <dgm:t>
        <a:bodyPr/>
        <a:lstStyle/>
        <a:p>
          <a:endParaRPr lang="es-ES"/>
        </a:p>
      </dgm:t>
    </dgm:pt>
    <dgm:pt modelId="{9FBD1993-E58D-4C7C-A840-41646BB7C62F}">
      <dgm:prSet phldrT="[Texto]"/>
      <dgm:spPr/>
      <dgm:t>
        <a:bodyPr/>
        <a:lstStyle/>
        <a:p>
          <a:r>
            <a:rPr lang="es-ES" dirty="0"/>
            <a:t>Fichero de rutas de la API</a:t>
          </a:r>
        </a:p>
      </dgm:t>
    </dgm:pt>
    <dgm:pt modelId="{20D59F2F-31A8-4E10-8C16-C628C3EF56DE}" type="parTrans" cxnId="{BB31C229-6FA1-443B-AC8F-D84EE1E10D49}">
      <dgm:prSet/>
      <dgm:spPr/>
      <dgm:t>
        <a:bodyPr/>
        <a:lstStyle/>
        <a:p>
          <a:endParaRPr lang="es-ES"/>
        </a:p>
      </dgm:t>
    </dgm:pt>
    <dgm:pt modelId="{4884B505-F20E-4EA0-B8B5-E11659F3703F}" type="sibTrans" cxnId="{BB31C229-6FA1-443B-AC8F-D84EE1E10D49}">
      <dgm:prSet/>
      <dgm:spPr/>
      <dgm:t>
        <a:bodyPr/>
        <a:lstStyle/>
        <a:p>
          <a:endParaRPr lang="es-ES"/>
        </a:p>
      </dgm:t>
    </dgm:pt>
    <dgm:pt modelId="{B5491EE6-0A84-46C4-87FC-EEB0908D8208}">
      <dgm:prSet phldrT="[Texto]"/>
      <dgm:spPr/>
      <dgm:t>
        <a:bodyPr/>
        <a:lstStyle/>
        <a:p>
          <a:r>
            <a:rPr lang="es-ES" dirty="0"/>
            <a:t>LIST(){</a:t>
          </a:r>
        </a:p>
      </dgm:t>
    </dgm:pt>
    <dgm:pt modelId="{33671712-67F9-419E-8660-DDD1752659A7}" type="parTrans" cxnId="{D828D52C-EB75-4717-A571-F2DD0F7CC8CF}">
      <dgm:prSet/>
      <dgm:spPr/>
      <dgm:t>
        <a:bodyPr/>
        <a:lstStyle/>
        <a:p>
          <a:endParaRPr lang="es-ES"/>
        </a:p>
      </dgm:t>
    </dgm:pt>
    <dgm:pt modelId="{7EAA6970-11B1-4A61-AF2A-2651F477BCC0}" type="sibTrans" cxnId="{D828D52C-EB75-4717-A571-F2DD0F7CC8CF}">
      <dgm:prSet/>
      <dgm:spPr/>
      <dgm:t>
        <a:bodyPr/>
        <a:lstStyle/>
        <a:p>
          <a:endParaRPr lang="es-ES"/>
        </a:p>
      </dgm:t>
    </dgm:pt>
    <dgm:pt modelId="{03091529-B849-40CB-951F-99FCFF3983AD}">
      <dgm:prSet phldrT="[Texto]"/>
      <dgm:spPr/>
      <dgm:t>
        <a:bodyPr/>
        <a:lstStyle/>
        <a:p>
          <a:r>
            <a:rPr lang="es-ES" dirty="0"/>
            <a:t>Servicio Angular de Peticiones</a:t>
          </a:r>
        </a:p>
      </dgm:t>
    </dgm:pt>
    <dgm:pt modelId="{9B4818D9-237B-40AC-B6C2-3291EF15850F}" type="parTrans" cxnId="{587F9C3D-B1D0-4D5B-A090-DC0037FBFE88}">
      <dgm:prSet/>
      <dgm:spPr/>
      <dgm:t>
        <a:bodyPr/>
        <a:lstStyle/>
        <a:p>
          <a:endParaRPr lang="es-ES"/>
        </a:p>
      </dgm:t>
    </dgm:pt>
    <dgm:pt modelId="{895BABDF-DCB1-40C9-A2F3-1E505CD9C97F}" type="sibTrans" cxnId="{587F9C3D-B1D0-4D5B-A090-DC0037FBFE88}">
      <dgm:prSet/>
      <dgm:spPr/>
      <dgm:t>
        <a:bodyPr/>
        <a:lstStyle/>
        <a:p>
          <a:endParaRPr lang="es-ES"/>
        </a:p>
      </dgm:t>
    </dgm:pt>
    <dgm:pt modelId="{6BE4F86A-DEC1-45BF-9383-F785A8CF9E9A}">
      <dgm:prSet phldrT="[Texto]"/>
      <dgm:spPr/>
      <dgm:t>
        <a:bodyPr/>
        <a:lstStyle/>
        <a:p>
          <a:r>
            <a:rPr lang="es-ES" dirty="0"/>
            <a:t>Componente de Listado</a:t>
          </a:r>
        </a:p>
      </dgm:t>
    </dgm:pt>
    <dgm:pt modelId="{04469BF2-27E5-4E95-9C6B-DA26532C61C3}" type="parTrans" cxnId="{1AE47929-C1BC-492C-8583-2881D38D3049}">
      <dgm:prSet/>
      <dgm:spPr/>
      <dgm:t>
        <a:bodyPr/>
        <a:lstStyle/>
        <a:p>
          <a:endParaRPr lang="es-ES"/>
        </a:p>
      </dgm:t>
    </dgm:pt>
    <dgm:pt modelId="{7777AB0A-8115-463E-A6A8-DCE08663D8D7}" type="sibTrans" cxnId="{1AE47929-C1BC-492C-8583-2881D38D3049}">
      <dgm:prSet/>
      <dgm:spPr/>
      <dgm:t>
        <a:bodyPr/>
        <a:lstStyle/>
        <a:p>
          <a:endParaRPr lang="es-ES"/>
        </a:p>
      </dgm:t>
    </dgm:pt>
    <dgm:pt modelId="{9E1334CA-9E7E-4D19-B536-2594EAC27D0A}" type="pres">
      <dgm:prSet presAssocID="{FDC1C480-4614-453F-81CA-6C95147FF546}" presName="linearFlow" presStyleCnt="0">
        <dgm:presLayoutVars>
          <dgm:dir/>
          <dgm:animLvl val="lvl"/>
          <dgm:resizeHandles val="exact"/>
        </dgm:presLayoutVars>
      </dgm:prSet>
      <dgm:spPr/>
    </dgm:pt>
    <dgm:pt modelId="{380F32F5-EC55-473C-9249-39F7F5668199}" type="pres">
      <dgm:prSet presAssocID="{FE87E0EC-E1C1-4C7E-8861-DB28F418748C}" presName="composite" presStyleCnt="0"/>
      <dgm:spPr/>
    </dgm:pt>
    <dgm:pt modelId="{B23A259F-88B6-4E89-95A7-8747845EE2B0}" type="pres">
      <dgm:prSet presAssocID="{FE87E0EC-E1C1-4C7E-8861-DB28F418748C}" presName="parentText" presStyleLbl="alignNode1" presStyleIdx="0" presStyleCnt="3">
        <dgm:presLayoutVars>
          <dgm:chMax val="1"/>
          <dgm:bulletEnabled val="1"/>
        </dgm:presLayoutVars>
      </dgm:prSet>
      <dgm:spPr/>
    </dgm:pt>
    <dgm:pt modelId="{FD1416B0-9643-486D-B918-1F4AFD88F4EC}" type="pres">
      <dgm:prSet presAssocID="{FE87E0EC-E1C1-4C7E-8861-DB28F418748C}" presName="descendantText" presStyleLbl="alignAcc1" presStyleIdx="0" presStyleCnt="3">
        <dgm:presLayoutVars>
          <dgm:bulletEnabled val="1"/>
        </dgm:presLayoutVars>
      </dgm:prSet>
      <dgm:spPr/>
    </dgm:pt>
    <dgm:pt modelId="{36A66C87-DC39-40FC-871E-E2AA4B6D8287}" type="pres">
      <dgm:prSet presAssocID="{1EC85894-C69F-4280-85F1-23B9C118C501}" presName="sp" presStyleCnt="0"/>
      <dgm:spPr/>
    </dgm:pt>
    <dgm:pt modelId="{88331F8D-8249-455F-8931-8DFCFB5DEF6B}" type="pres">
      <dgm:prSet presAssocID="{683B7FEF-006F-4834-BBCA-C0C57039EBE5}" presName="composite" presStyleCnt="0"/>
      <dgm:spPr/>
    </dgm:pt>
    <dgm:pt modelId="{8286C7A9-64EB-49D9-B2E1-64C76D7C27CE}" type="pres">
      <dgm:prSet presAssocID="{683B7FEF-006F-4834-BBCA-C0C57039EBE5}" presName="parentText" presStyleLbl="alignNode1" presStyleIdx="1" presStyleCnt="3">
        <dgm:presLayoutVars>
          <dgm:chMax val="1"/>
          <dgm:bulletEnabled val="1"/>
        </dgm:presLayoutVars>
      </dgm:prSet>
      <dgm:spPr/>
    </dgm:pt>
    <dgm:pt modelId="{594D1BD9-AB8E-46F0-8866-A206672F8984}" type="pres">
      <dgm:prSet presAssocID="{683B7FEF-006F-4834-BBCA-C0C57039EBE5}" presName="descendantText" presStyleLbl="alignAcc1" presStyleIdx="1" presStyleCnt="3">
        <dgm:presLayoutVars>
          <dgm:bulletEnabled val="1"/>
        </dgm:presLayoutVars>
      </dgm:prSet>
      <dgm:spPr/>
    </dgm:pt>
    <dgm:pt modelId="{77775D39-8152-4632-9536-B12CE0338933}" type="pres">
      <dgm:prSet presAssocID="{915B3E9F-E736-4EDD-A104-2F330DF74818}" presName="sp" presStyleCnt="0"/>
      <dgm:spPr/>
    </dgm:pt>
    <dgm:pt modelId="{0C429D67-A173-4E39-98F4-FA18ACA9405D}" type="pres">
      <dgm:prSet presAssocID="{B5491EE6-0A84-46C4-87FC-EEB0908D8208}" presName="composite" presStyleCnt="0"/>
      <dgm:spPr/>
    </dgm:pt>
    <dgm:pt modelId="{E18BADC2-2F69-4A92-AC47-2572F3F985F8}" type="pres">
      <dgm:prSet presAssocID="{B5491EE6-0A84-46C4-87FC-EEB0908D8208}" presName="parentText" presStyleLbl="alignNode1" presStyleIdx="2" presStyleCnt="3">
        <dgm:presLayoutVars>
          <dgm:chMax val="1"/>
          <dgm:bulletEnabled val="1"/>
        </dgm:presLayoutVars>
      </dgm:prSet>
      <dgm:spPr/>
    </dgm:pt>
    <dgm:pt modelId="{ED992976-2021-4566-A84F-09CD1A7C8178}" type="pres">
      <dgm:prSet presAssocID="{B5491EE6-0A84-46C4-87FC-EEB0908D8208}" presName="descendantText" presStyleLbl="alignAcc1" presStyleIdx="2" presStyleCnt="3">
        <dgm:presLayoutVars>
          <dgm:bulletEnabled val="1"/>
        </dgm:presLayoutVars>
      </dgm:prSet>
      <dgm:spPr/>
    </dgm:pt>
  </dgm:ptLst>
  <dgm:cxnLst>
    <dgm:cxn modelId="{40F7F90A-F446-4F10-BA9D-F5E5A249D890}" type="presOf" srcId="{B5491EE6-0A84-46C4-87FC-EEB0908D8208}" destId="{E18BADC2-2F69-4A92-AC47-2572F3F985F8}" srcOrd="0" destOrd="0" presId="urn:microsoft.com/office/officeart/2005/8/layout/chevron2"/>
    <dgm:cxn modelId="{8C55120D-07B6-4BEA-B26A-6B3C71716B55}" srcId="{683B7FEF-006F-4834-BBCA-C0C57039EBE5}" destId="{522952EB-81BF-494F-AF0A-2C481419C838}" srcOrd="0" destOrd="0" parTransId="{9E54CAAF-83C9-4624-9F4A-A0D3F7D8CC5A}" sibTransId="{A5BC14BC-A493-41C3-A1B8-8757BCE89957}"/>
    <dgm:cxn modelId="{0B7F4C1D-0316-4CE6-AC24-2B6EDE7E19B4}" type="presOf" srcId="{316FB509-108B-4FE7-B826-6E086B599C9F}" destId="{FD1416B0-9643-486D-B918-1F4AFD88F4EC}" srcOrd="0" destOrd="0" presId="urn:microsoft.com/office/officeart/2005/8/layout/chevron2"/>
    <dgm:cxn modelId="{1AE47929-C1BC-492C-8583-2881D38D3049}" srcId="{B5491EE6-0A84-46C4-87FC-EEB0908D8208}" destId="{6BE4F86A-DEC1-45BF-9383-F785A8CF9E9A}" srcOrd="1" destOrd="0" parTransId="{04469BF2-27E5-4E95-9C6B-DA26532C61C3}" sibTransId="{7777AB0A-8115-463E-A6A8-DCE08663D8D7}"/>
    <dgm:cxn modelId="{BB31C229-6FA1-443B-AC8F-D84EE1E10D49}" srcId="{683B7FEF-006F-4834-BBCA-C0C57039EBE5}" destId="{9FBD1993-E58D-4C7C-A840-41646BB7C62F}" srcOrd="1" destOrd="0" parTransId="{20D59F2F-31A8-4E10-8C16-C628C3EF56DE}" sibTransId="{4884B505-F20E-4EA0-B8B5-E11659F3703F}"/>
    <dgm:cxn modelId="{D828D52C-EB75-4717-A571-F2DD0F7CC8CF}" srcId="{FDC1C480-4614-453F-81CA-6C95147FF546}" destId="{B5491EE6-0A84-46C4-87FC-EEB0908D8208}" srcOrd="2" destOrd="0" parTransId="{33671712-67F9-419E-8660-DDD1752659A7}" sibTransId="{7EAA6970-11B1-4A61-AF2A-2651F477BCC0}"/>
    <dgm:cxn modelId="{587F9C3D-B1D0-4D5B-A090-DC0037FBFE88}" srcId="{B5491EE6-0A84-46C4-87FC-EEB0908D8208}" destId="{03091529-B849-40CB-951F-99FCFF3983AD}" srcOrd="0" destOrd="0" parTransId="{9B4818D9-237B-40AC-B6C2-3291EF15850F}" sibTransId="{895BABDF-DCB1-40C9-A2F3-1E505CD9C97F}"/>
    <dgm:cxn modelId="{BB56914D-591B-4A2E-837F-147FF6B8AB78}" type="presOf" srcId="{FDC1C480-4614-453F-81CA-6C95147FF546}" destId="{9E1334CA-9E7E-4D19-B536-2594EAC27D0A}" srcOrd="0" destOrd="0" presId="urn:microsoft.com/office/officeart/2005/8/layout/chevron2"/>
    <dgm:cxn modelId="{61ED6B4F-0D9A-494F-943E-B11C5A02A331}" srcId="{FDC1C480-4614-453F-81CA-6C95147FF546}" destId="{683B7FEF-006F-4834-BBCA-C0C57039EBE5}" srcOrd="1" destOrd="0" parTransId="{FABB18D7-ADB6-40FB-A2CB-D41DD668FAF6}" sibTransId="{915B3E9F-E736-4EDD-A104-2F330DF74818}"/>
    <dgm:cxn modelId="{83011689-9F41-412F-A6E6-41E3607D6C7C}" type="presOf" srcId="{9FBD1993-E58D-4C7C-A840-41646BB7C62F}" destId="{594D1BD9-AB8E-46F0-8866-A206672F8984}" srcOrd="0" destOrd="1" presId="urn:microsoft.com/office/officeart/2005/8/layout/chevron2"/>
    <dgm:cxn modelId="{98FC278A-2212-47C5-AAB8-594B16DEAEF5}" srcId="{FE87E0EC-E1C1-4C7E-8861-DB28F418748C}" destId="{03B64FCB-558B-4C67-8F10-257FCAD28367}" srcOrd="1" destOrd="0" parTransId="{1B6DCFE5-DA72-4617-B6FD-4E655566812F}" sibTransId="{BF114CAE-27F8-48F0-8C14-6F4CC1FCB0C0}"/>
    <dgm:cxn modelId="{B7286691-83F4-4BB4-A16C-D1ECE985CE48}" type="presOf" srcId="{FE87E0EC-E1C1-4C7E-8861-DB28F418748C}" destId="{B23A259F-88B6-4E89-95A7-8747845EE2B0}" srcOrd="0" destOrd="0" presId="urn:microsoft.com/office/officeart/2005/8/layout/chevron2"/>
    <dgm:cxn modelId="{82944B9E-F46C-487D-8F91-41F0414AA488}" type="presOf" srcId="{03B64FCB-558B-4C67-8F10-257FCAD28367}" destId="{FD1416B0-9643-486D-B918-1F4AFD88F4EC}" srcOrd="0" destOrd="1" presId="urn:microsoft.com/office/officeart/2005/8/layout/chevron2"/>
    <dgm:cxn modelId="{B9E7C8BB-9920-40FB-9CF1-A665E71714B5}" type="presOf" srcId="{03091529-B849-40CB-951F-99FCFF3983AD}" destId="{ED992976-2021-4566-A84F-09CD1A7C8178}" srcOrd="0" destOrd="0" presId="urn:microsoft.com/office/officeart/2005/8/layout/chevron2"/>
    <dgm:cxn modelId="{43A083CE-540E-4851-8675-64D830ADA2A1}" srcId="{FDC1C480-4614-453F-81CA-6C95147FF546}" destId="{FE87E0EC-E1C1-4C7E-8861-DB28F418748C}" srcOrd="0" destOrd="0" parTransId="{FF39EF1A-2E47-4B61-993D-2B69995A7145}" sibTransId="{1EC85894-C69F-4280-85F1-23B9C118C501}"/>
    <dgm:cxn modelId="{EBAF42E6-0FDE-44D9-A81C-60C580F45B0B}" srcId="{FE87E0EC-E1C1-4C7E-8861-DB28F418748C}" destId="{316FB509-108B-4FE7-B826-6E086B599C9F}" srcOrd="0" destOrd="0" parTransId="{A39A8DC1-CCAF-48A8-983D-CF18CD278506}" sibTransId="{1CD6D6F1-ECA0-4345-848B-ED8857423940}"/>
    <dgm:cxn modelId="{5769AFEF-61ED-4BC8-B083-AC9DE95B6EF1}" type="presOf" srcId="{6BE4F86A-DEC1-45BF-9383-F785A8CF9E9A}" destId="{ED992976-2021-4566-A84F-09CD1A7C8178}" srcOrd="0" destOrd="1" presId="urn:microsoft.com/office/officeart/2005/8/layout/chevron2"/>
    <dgm:cxn modelId="{424CEFFE-DDEA-473B-B0EB-683D508F0E13}" type="presOf" srcId="{522952EB-81BF-494F-AF0A-2C481419C838}" destId="{594D1BD9-AB8E-46F0-8866-A206672F8984}" srcOrd="0" destOrd="0" presId="urn:microsoft.com/office/officeart/2005/8/layout/chevron2"/>
    <dgm:cxn modelId="{AF1431FF-DD34-4F24-A034-AC617F344B60}" type="presOf" srcId="{683B7FEF-006F-4834-BBCA-C0C57039EBE5}" destId="{8286C7A9-64EB-49D9-B2E1-64C76D7C27CE}" srcOrd="0" destOrd="0" presId="urn:microsoft.com/office/officeart/2005/8/layout/chevron2"/>
    <dgm:cxn modelId="{5DC1BE03-22D3-4873-9F28-019E3D126BF6}" type="presParOf" srcId="{9E1334CA-9E7E-4D19-B536-2594EAC27D0A}" destId="{380F32F5-EC55-473C-9249-39F7F5668199}" srcOrd="0" destOrd="0" presId="urn:microsoft.com/office/officeart/2005/8/layout/chevron2"/>
    <dgm:cxn modelId="{368C28AE-33B8-48F5-A3A2-CD634B233713}" type="presParOf" srcId="{380F32F5-EC55-473C-9249-39F7F5668199}" destId="{B23A259F-88B6-4E89-95A7-8747845EE2B0}" srcOrd="0" destOrd="0" presId="urn:microsoft.com/office/officeart/2005/8/layout/chevron2"/>
    <dgm:cxn modelId="{7745A6A8-1CEF-42ED-B1C3-BDD229176C88}" type="presParOf" srcId="{380F32F5-EC55-473C-9249-39F7F5668199}" destId="{FD1416B0-9643-486D-B918-1F4AFD88F4EC}" srcOrd="1" destOrd="0" presId="urn:microsoft.com/office/officeart/2005/8/layout/chevron2"/>
    <dgm:cxn modelId="{7E379DC2-C496-47F0-8883-6ABD3D264E41}" type="presParOf" srcId="{9E1334CA-9E7E-4D19-B536-2594EAC27D0A}" destId="{36A66C87-DC39-40FC-871E-E2AA4B6D8287}" srcOrd="1" destOrd="0" presId="urn:microsoft.com/office/officeart/2005/8/layout/chevron2"/>
    <dgm:cxn modelId="{B892EDB4-0293-4E50-B034-44FA633B2674}" type="presParOf" srcId="{9E1334CA-9E7E-4D19-B536-2594EAC27D0A}" destId="{88331F8D-8249-455F-8931-8DFCFB5DEF6B}" srcOrd="2" destOrd="0" presId="urn:microsoft.com/office/officeart/2005/8/layout/chevron2"/>
    <dgm:cxn modelId="{9C693A35-84C3-4B5F-9612-23F6C3F508FB}" type="presParOf" srcId="{88331F8D-8249-455F-8931-8DFCFB5DEF6B}" destId="{8286C7A9-64EB-49D9-B2E1-64C76D7C27CE}" srcOrd="0" destOrd="0" presId="urn:microsoft.com/office/officeart/2005/8/layout/chevron2"/>
    <dgm:cxn modelId="{D8C4B0D0-190C-48F2-B710-6B6430BE9309}" type="presParOf" srcId="{88331F8D-8249-455F-8931-8DFCFB5DEF6B}" destId="{594D1BD9-AB8E-46F0-8866-A206672F8984}" srcOrd="1" destOrd="0" presId="urn:microsoft.com/office/officeart/2005/8/layout/chevron2"/>
    <dgm:cxn modelId="{CB709DA2-6845-4E88-B8A3-E1BE3497D7D1}" type="presParOf" srcId="{9E1334CA-9E7E-4D19-B536-2594EAC27D0A}" destId="{77775D39-8152-4632-9536-B12CE0338933}" srcOrd="3" destOrd="0" presId="urn:microsoft.com/office/officeart/2005/8/layout/chevron2"/>
    <dgm:cxn modelId="{B94ECF05-46F7-4E30-A740-1FBA88A2FBC1}" type="presParOf" srcId="{9E1334CA-9E7E-4D19-B536-2594EAC27D0A}" destId="{0C429D67-A173-4E39-98F4-FA18ACA9405D}" srcOrd="4" destOrd="0" presId="urn:microsoft.com/office/officeart/2005/8/layout/chevron2"/>
    <dgm:cxn modelId="{6D145626-0A0F-4668-8FED-1E8BCC2B3866}" type="presParOf" srcId="{0C429D67-A173-4E39-98F4-FA18ACA9405D}" destId="{E18BADC2-2F69-4A92-AC47-2572F3F985F8}" srcOrd="0" destOrd="0" presId="urn:microsoft.com/office/officeart/2005/8/layout/chevron2"/>
    <dgm:cxn modelId="{AD659816-B7F4-49DF-A4CB-A088765E9028}" type="presParOf" srcId="{0C429D67-A173-4E39-98F4-FA18ACA9405D}" destId="{ED992976-2021-4566-A84F-09CD1A7C8178}"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A1F65A-E8CA-4355-BDA8-118494C64B07}">
      <dsp:nvSpPr>
        <dsp:cNvPr id="0" name=""/>
        <dsp:cNvSpPr/>
      </dsp:nvSpPr>
      <dsp:spPr>
        <a:xfrm>
          <a:off x="541972" y="0"/>
          <a:ext cx="6142355" cy="4817534"/>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D90B944-8C10-49B0-854C-3C252A77C294}">
      <dsp:nvSpPr>
        <dsp:cNvPr id="0" name=""/>
        <dsp:cNvSpPr/>
      </dsp:nvSpPr>
      <dsp:spPr>
        <a:xfrm>
          <a:off x="0" y="1511125"/>
          <a:ext cx="2167890" cy="1927013"/>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t" anchorCtr="0">
          <a:noAutofit/>
        </a:bodyPr>
        <a:lstStyle/>
        <a:p>
          <a:pPr marL="0" lvl="0" indent="0" algn="ctr" defTabSz="1066800">
            <a:lnSpc>
              <a:spcPct val="90000"/>
            </a:lnSpc>
            <a:spcBef>
              <a:spcPct val="0"/>
            </a:spcBef>
            <a:spcAft>
              <a:spcPct val="35000"/>
            </a:spcAft>
            <a:buNone/>
          </a:pPr>
          <a:r>
            <a:rPr lang="es-ES" sz="2400" kern="1200" dirty="0"/>
            <a:t>Fichero de Migraciones </a:t>
          </a:r>
        </a:p>
      </dsp:txBody>
      <dsp:txXfrm>
        <a:off x="94069" y="1605194"/>
        <a:ext cx="1979752" cy="1738875"/>
      </dsp:txXfrm>
    </dsp:sp>
    <dsp:sp modelId="{50AB744E-4D19-4B5A-B7DB-57DC71FD89A4}">
      <dsp:nvSpPr>
        <dsp:cNvPr id="0" name=""/>
        <dsp:cNvSpPr/>
      </dsp:nvSpPr>
      <dsp:spPr>
        <a:xfrm>
          <a:off x="5058410" y="1457959"/>
          <a:ext cx="2167890" cy="1927013"/>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t" anchorCtr="0">
          <a:noAutofit/>
        </a:bodyPr>
        <a:lstStyle/>
        <a:p>
          <a:pPr marL="0" lvl="0" indent="0" algn="ctr" defTabSz="1066800">
            <a:lnSpc>
              <a:spcPct val="90000"/>
            </a:lnSpc>
            <a:spcBef>
              <a:spcPct val="0"/>
            </a:spcBef>
            <a:spcAft>
              <a:spcPct val="35000"/>
            </a:spcAft>
            <a:buNone/>
          </a:pPr>
          <a:r>
            <a:rPr lang="es-ES" sz="2400" kern="1200" dirty="0"/>
            <a:t>Tabla de la base de datos</a:t>
          </a:r>
        </a:p>
      </dsp:txBody>
      <dsp:txXfrm>
        <a:off x="5152479" y="1552028"/>
        <a:ext cx="1979752" cy="173887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23A259F-88B6-4E89-95A7-8747845EE2B0}">
      <dsp:nvSpPr>
        <dsp:cNvPr id="0" name=""/>
        <dsp:cNvSpPr/>
      </dsp:nvSpPr>
      <dsp:spPr>
        <a:xfrm rot="5400000">
          <a:off x="-297612" y="299136"/>
          <a:ext cx="1984082" cy="1388857"/>
        </a:xfrm>
        <a:prstGeom prst="chevron">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1600200">
            <a:lnSpc>
              <a:spcPct val="90000"/>
            </a:lnSpc>
            <a:spcBef>
              <a:spcPct val="0"/>
            </a:spcBef>
            <a:spcAft>
              <a:spcPct val="35000"/>
            </a:spcAft>
            <a:buNone/>
          </a:pPr>
          <a:r>
            <a:rPr lang="es-ES" sz="3600" kern="1200" dirty="0"/>
            <a:t>SELECT</a:t>
          </a:r>
        </a:p>
      </dsp:txBody>
      <dsp:txXfrm rot="-5400000">
        <a:off x="1" y="695953"/>
        <a:ext cx="1388857" cy="595225"/>
      </dsp:txXfrm>
    </dsp:sp>
    <dsp:sp modelId="{FD1416B0-9643-486D-B918-1F4AFD88F4EC}">
      <dsp:nvSpPr>
        <dsp:cNvPr id="0" name=""/>
        <dsp:cNvSpPr/>
      </dsp:nvSpPr>
      <dsp:spPr>
        <a:xfrm rot="5400000">
          <a:off x="4230055" y="-2839673"/>
          <a:ext cx="1289653" cy="6972049"/>
        </a:xfrm>
        <a:prstGeom prst="round2Same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6032" tIns="22860" rIns="22860" bIns="22860" numCol="1" spcCol="1270" anchor="ctr" anchorCtr="0">
          <a:noAutofit/>
        </a:bodyPr>
        <a:lstStyle/>
        <a:p>
          <a:pPr marL="285750" lvl="1" indent="-285750" algn="l" defTabSz="1600200">
            <a:lnSpc>
              <a:spcPct val="90000"/>
            </a:lnSpc>
            <a:spcBef>
              <a:spcPct val="0"/>
            </a:spcBef>
            <a:spcAft>
              <a:spcPct val="15000"/>
            </a:spcAft>
            <a:buChar char="•"/>
          </a:pPr>
          <a:r>
            <a:rPr lang="es-ES" sz="3600" kern="1200" dirty="0"/>
            <a:t>Base de datos </a:t>
          </a:r>
          <a:r>
            <a:rPr lang="es-ES" sz="3600" kern="1200" dirty="0" err="1"/>
            <a:t>MySQl</a:t>
          </a:r>
          <a:endParaRPr lang="es-ES" sz="3600" kern="1200" dirty="0"/>
        </a:p>
        <a:p>
          <a:pPr marL="285750" lvl="1" indent="-285750" algn="l" defTabSz="1600200">
            <a:lnSpc>
              <a:spcPct val="90000"/>
            </a:lnSpc>
            <a:spcBef>
              <a:spcPct val="0"/>
            </a:spcBef>
            <a:spcAft>
              <a:spcPct val="15000"/>
            </a:spcAft>
            <a:buChar char="•"/>
          </a:pPr>
          <a:r>
            <a:rPr lang="es-ES" sz="3600" kern="1200" dirty="0"/>
            <a:t>Clase Modelo del ORM</a:t>
          </a:r>
        </a:p>
      </dsp:txBody>
      <dsp:txXfrm rot="-5400000">
        <a:off x="1388857" y="64481"/>
        <a:ext cx="6909093" cy="1163741"/>
      </dsp:txXfrm>
    </dsp:sp>
    <dsp:sp modelId="{8286C7A9-64EB-49D9-B2E1-64C76D7C27CE}">
      <dsp:nvSpPr>
        <dsp:cNvPr id="0" name=""/>
        <dsp:cNvSpPr/>
      </dsp:nvSpPr>
      <dsp:spPr>
        <a:xfrm rot="5400000">
          <a:off x="-297612" y="2092540"/>
          <a:ext cx="1984082" cy="1388857"/>
        </a:xfrm>
        <a:prstGeom prst="chevron">
          <a:avLst/>
        </a:prstGeom>
        <a:solidFill>
          <a:schemeClr val="accent5">
            <a:hueOff val="-3379271"/>
            <a:satOff val="-8710"/>
            <a:lumOff val="-5883"/>
            <a:alphaOff val="0"/>
          </a:schemeClr>
        </a:solidFill>
        <a:ln w="12700" cap="flat" cmpd="sng" algn="ctr">
          <a:solidFill>
            <a:schemeClr val="accent5">
              <a:hueOff val="-3379271"/>
              <a:satOff val="-8710"/>
              <a:lumOff val="-588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1600200">
            <a:lnSpc>
              <a:spcPct val="90000"/>
            </a:lnSpc>
            <a:spcBef>
              <a:spcPct val="0"/>
            </a:spcBef>
            <a:spcAft>
              <a:spcPct val="35000"/>
            </a:spcAft>
            <a:buNone/>
          </a:pPr>
          <a:r>
            <a:rPr lang="es-ES" sz="3600" kern="1200" dirty="0"/>
            <a:t>GET</a:t>
          </a:r>
        </a:p>
      </dsp:txBody>
      <dsp:txXfrm rot="-5400000">
        <a:off x="1" y="2489357"/>
        <a:ext cx="1388857" cy="595225"/>
      </dsp:txXfrm>
    </dsp:sp>
    <dsp:sp modelId="{594D1BD9-AB8E-46F0-8866-A206672F8984}">
      <dsp:nvSpPr>
        <dsp:cNvPr id="0" name=""/>
        <dsp:cNvSpPr/>
      </dsp:nvSpPr>
      <dsp:spPr>
        <a:xfrm rot="5400000">
          <a:off x="4230055" y="-1046270"/>
          <a:ext cx="1289653" cy="6972049"/>
        </a:xfrm>
        <a:prstGeom prst="round2SameRect">
          <a:avLst/>
        </a:prstGeom>
        <a:solidFill>
          <a:schemeClr val="lt1">
            <a:alpha val="90000"/>
            <a:hueOff val="0"/>
            <a:satOff val="0"/>
            <a:lumOff val="0"/>
            <a:alphaOff val="0"/>
          </a:schemeClr>
        </a:solidFill>
        <a:ln w="12700" cap="flat" cmpd="sng" algn="ctr">
          <a:solidFill>
            <a:schemeClr val="accent5">
              <a:hueOff val="-3379271"/>
              <a:satOff val="-8710"/>
              <a:lumOff val="-5883"/>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6032" tIns="22860" rIns="22860" bIns="22860" numCol="1" spcCol="1270" anchor="ctr" anchorCtr="0">
          <a:noAutofit/>
        </a:bodyPr>
        <a:lstStyle/>
        <a:p>
          <a:pPr marL="285750" lvl="1" indent="-285750" algn="l" defTabSz="1600200">
            <a:lnSpc>
              <a:spcPct val="90000"/>
            </a:lnSpc>
            <a:spcBef>
              <a:spcPct val="0"/>
            </a:spcBef>
            <a:spcAft>
              <a:spcPct val="15000"/>
            </a:spcAft>
            <a:buChar char="•"/>
          </a:pPr>
          <a:r>
            <a:rPr lang="es-ES" sz="3600" kern="1200" dirty="0"/>
            <a:t>Clase Controlador del ORM</a:t>
          </a:r>
        </a:p>
        <a:p>
          <a:pPr marL="285750" lvl="1" indent="-285750" algn="l" defTabSz="1600200">
            <a:lnSpc>
              <a:spcPct val="90000"/>
            </a:lnSpc>
            <a:spcBef>
              <a:spcPct val="0"/>
            </a:spcBef>
            <a:spcAft>
              <a:spcPct val="15000"/>
            </a:spcAft>
            <a:buChar char="•"/>
          </a:pPr>
          <a:r>
            <a:rPr lang="es-ES" sz="3600" kern="1200" dirty="0"/>
            <a:t>Fichero de rutas de la API</a:t>
          </a:r>
        </a:p>
      </dsp:txBody>
      <dsp:txXfrm rot="-5400000">
        <a:off x="1388857" y="1857884"/>
        <a:ext cx="6909093" cy="1163741"/>
      </dsp:txXfrm>
    </dsp:sp>
    <dsp:sp modelId="{E18BADC2-2F69-4A92-AC47-2572F3F985F8}">
      <dsp:nvSpPr>
        <dsp:cNvPr id="0" name=""/>
        <dsp:cNvSpPr/>
      </dsp:nvSpPr>
      <dsp:spPr>
        <a:xfrm rot="5400000">
          <a:off x="-297612" y="3885943"/>
          <a:ext cx="1984082" cy="1388857"/>
        </a:xfrm>
        <a:prstGeom prst="chevron">
          <a:avLst/>
        </a:prstGeom>
        <a:solidFill>
          <a:schemeClr val="accent5">
            <a:hueOff val="-6758543"/>
            <a:satOff val="-17419"/>
            <a:lumOff val="-11765"/>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1600200">
            <a:lnSpc>
              <a:spcPct val="90000"/>
            </a:lnSpc>
            <a:spcBef>
              <a:spcPct val="0"/>
            </a:spcBef>
            <a:spcAft>
              <a:spcPct val="35000"/>
            </a:spcAft>
            <a:buNone/>
          </a:pPr>
          <a:r>
            <a:rPr lang="es-ES" sz="3600" kern="1200" dirty="0"/>
            <a:t>LIST(){</a:t>
          </a:r>
        </a:p>
      </dsp:txBody>
      <dsp:txXfrm rot="-5400000">
        <a:off x="1" y="4282760"/>
        <a:ext cx="1388857" cy="595225"/>
      </dsp:txXfrm>
    </dsp:sp>
    <dsp:sp modelId="{ED992976-2021-4566-A84F-09CD1A7C8178}">
      <dsp:nvSpPr>
        <dsp:cNvPr id="0" name=""/>
        <dsp:cNvSpPr/>
      </dsp:nvSpPr>
      <dsp:spPr>
        <a:xfrm rot="5400000">
          <a:off x="4230055" y="747133"/>
          <a:ext cx="1289653" cy="6972049"/>
        </a:xfrm>
        <a:prstGeom prst="round2SameRect">
          <a:avLst/>
        </a:prstGeom>
        <a:solidFill>
          <a:schemeClr val="lt1">
            <a:alpha val="90000"/>
            <a:hueOff val="0"/>
            <a:satOff val="0"/>
            <a:lumOff val="0"/>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6032" tIns="22860" rIns="22860" bIns="22860" numCol="1" spcCol="1270" anchor="ctr" anchorCtr="0">
          <a:noAutofit/>
        </a:bodyPr>
        <a:lstStyle/>
        <a:p>
          <a:pPr marL="285750" lvl="1" indent="-285750" algn="l" defTabSz="1600200">
            <a:lnSpc>
              <a:spcPct val="90000"/>
            </a:lnSpc>
            <a:spcBef>
              <a:spcPct val="0"/>
            </a:spcBef>
            <a:spcAft>
              <a:spcPct val="15000"/>
            </a:spcAft>
            <a:buChar char="•"/>
          </a:pPr>
          <a:r>
            <a:rPr lang="es-ES" sz="3600" kern="1200" dirty="0"/>
            <a:t>Servicio Angular de Peticiones</a:t>
          </a:r>
        </a:p>
        <a:p>
          <a:pPr marL="285750" lvl="1" indent="-285750" algn="l" defTabSz="1600200">
            <a:lnSpc>
              <a:spcPct val="90000"/>
            </a:lnSpc>
            <a:spcBef>
              <a:spcPct val="0"/>
            </a:spcBef>
            <a:spcAft>
              <a:spcPct val="15000"/>
            </a:spcAft>
            <a:buChar char="•"/>
          </a:pPr>
          <a:r>
            <a:rPr lang="es-ES" sz="3600" kern="1200" dirty="0"/>
            <a:t>Componente de Listado</a:t>
          </a:r>
        </a:p>
      </dsp:txBody>
      <dsp:txXfrm rot="-5400000">
        <a:off x="1388857" y="3651287"/>
        <a:ext cx="6909093" cy="1163741"/>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ción de encabezado 1">
            <a:extLst>
              <a:ext uri="{FF2B5EF4-FFF2-40B4-BE49-F238E27FC236}">
                <a16:creationId xmlns:a16="http://schemas.microsoft.com/office/drawing/2014/main" id="{3A5E5A06-49CA-4CC1-87DE-FA77A677BB6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s-ES" dirty="0"/>
          </a:p>
        </p:txBody>
      </p:sp>
      <p:sp>
        <p:nvSpPr>
          <p:cNvPr id="3" name="Marcador de fecha 2">
            <a:extLst>
              <a:ext uri="{FF2B5EF4-FFF2-40B4-BE49-F238E27FC236}">
                <a16:creationId xmlns:a16="http://schemas.microsoft.com/office/drawing/2014/main" id="{0AB57FBC-7FA3-4A4B-999A-96FD7DC0D48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CE61690C-4C47-4C78-B862-66354E985A5A}" type="datetime1">
              <a:rPr lang="es-ES" smtClean="0"/>
              <a:t>18/06/2019</a:t>
            </a:fld>
            <a:endParaRPr lang="es-ES" dirty="0"/>
          </a:p>
        </p:txBody>
      </p:sp>
      <p:sp>
        <p:nvSpPr>
          <p:cNvPr id="4" name="Marcador de pie de página 3">
            <a:extLst>
              <a:ext uri="{FF2B5EF4-FFF2-40B4-BE49-F238E27FC236}">
                <a16:creationId xmlns:a16="http://schemas.microsoft.com/office/drawing/2014/main" id="{6EE13074-6DA0-4561-A86B-2939D8B458A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s-ES" dirty="0"/>
          </a:p>
        </p:txBody>
      </p:sp>
      <p:sp>
        <p:nvSpPr>
          <p:cNvPr id="5" name="Marcador de posición de número de diapositiva 4">
            <a:extLst>
              <a:ext uri="{FF2B5EF4-FFF2-40B4-BE49-F238E27FC236}">
                <a16:creationId xmlns:a16="http://schemas.microsoft.com/office/drawing/2014/main" id="{F2B7A8E5-C1F9-40CC-A2A5-13CF7BD3F75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49DEC52A-C4AE-45FE-B7FF-C255388ED1F4}" type="slidenum">
              <a:rPr lang="es-ES" smtClean="0"/>
              <a:t>‹Nº›</a:t>
            </a:fld>
            <a:endParaRPr lang="es-ES" dirty="0"/>
          </a:p>
        </p:txBody>
      </p:sp>
    </p:spTree>
    <p:extLst>
      <p:ext uri="{BB962C8B-B14F-4D97-AF65-F5344CB8AC3E}">
        <p14:creationId xmlns:p14="http://schemas.microsoft.com/office/powerpoint/2010/main" val="274776341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ción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s-ES" noProof="0" dirty="0"/>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D747B61-BF17-45FD-9803-9BB2EB150729}" type="datetime1">
              <a:rPr lang="es-ES" smtClean="0"/>
              <a:pPr/>
              <a:t>18/06/2019</a:t>
            </a:fld>
            <a:endParaRPr lang="es-ES" dirty="0"/>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s-ES" noProof="0" dirty="0"/>
          </a:p>
        </p:txBody>
      </p:sp>
      <p:sp>
        <p:nvSpPr>
          <p:cNvPr id="5" name="Marcador de posición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es-ES" noProof="0" dirty="0"/>
              <a:t>Editar estilos de texto del patrón</a:t>
            </a:r>
          </a:p>
          <a:p>
            <a:pPr lvl="1" rtl="0"/>
            <a:r>
              <a:rPr lang="es-ES" noProof="0" dirty="0"/>
              <a:t>Segundo nivel</a:t>
            </a:r>
          </a:p>
          <a:p>
            <a:pPr lvl="2" rtl="0"/>
            <a:r>
              <a:rPr lang="es-ES" noProof="0" dirty="0"/>
              <a:t>Tercer nivel</a:t>
            </a:r>
          </a:p>
          <a:p>
            <a:pPr lvl="3" rtl="0"/>
            <a:r>
              <a:rPr lang="es-ES" noProof="0" dirty="0"/>
              <a:t>Cuarto nivel</a:t>
            </a:r>
          </a:p>
          <a:p>
            <a:pPr lvl="4" rtl="0"/>
            <a:r>
              <a:rPr lang="es-ES" noProof="0" dirty="0"/>
              <a:t>Quinto nivel</a:t>
            </a:r>
          </a:p>
        </p:txBody>
      </p:sp>
      <p:sp>
        <p:nvSpPr>
          <p:cNvPr id="6" name="Marcador de posición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s-ES" noProof="0" dirty="0"/>
          </a:p>
        </p:txBody>
      </p:sp>
      <p:sp>
        <p:nvSpPr>
          <p:cNvPr id="7" name="Marcador de posición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6DF8F48A-6110-47DA-8521-A1D1FFD22FEF}" type="slidenum">
              <a:rPr lang="es-ES" noProof="0" smtClean="0"/>
              <a:t>‹Nº›</a:t>
            </a:fld>
            <a:endParaRPr lang="es-ES" noProof="0" dirty="0"/>
          </a:p>
        </p:txBody>
      </p:sp>
    </p:spTree>
    <p:extLst>
      <p:ext uri="{BB962C8B-B14F-4D97-AF65-F5344CB8AC3E}">
        <p14:creationId xmlns:p14="http://schemas.microsoft.com/office/powerpoint/2010/main" val="34514915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dirty="0"/>
          </a:p>
        </p:txBody>
      </p:sp>
      <p:sp>
        <p:nvSpPr>
          <p:cNvPr id="4" name="Marcador de posición de número de diapositiva 3"/>
          <p:cNvSpPr>
            <a:spLocks noGrp="1"/>
          </p:cNvSpPr>
          <p:nvPr>
            <p:ph type="sldNum" sz="quarter" idx="5"/>
          </p:nvPr>
        </p:nvSpPr>
        <p:spPr/>
        <p:txBody>
          <a:bodyPr rtlCol="0"/>
          <a:lstStyle/>
          <a:p>
            <a:pPr rtl="0"/>
            <a:fld id="{6DF8F48A-6110-47DA-8521-A1D1FFD22FEF}" type="slidenum">
              <a:rPr lang="es-ES" smtClean="0"/>
              <a:t>1</a:t>
            </a:fld>
            <a:endParaRPr lang="es-ES" dirty="0"/>
          </a:p>
        </p:txBody>
      </p:sp>
    </p:spTree>
    <p:extLst>
      <p:ext uri="{BB962C8B-B14F-4D97-AF65-F5344CB8AC3E}">
        <p14:creationId xmlns:p14="http://schemas.microsoft.com/office/powerpoint/2010/main" val="15113776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dirty="0"/>
          </a:p>
        </p:txBody>
      </p:sp>
      <p:sp>
        <p:nvSpPr>
          <p:cNvPr id="4" name="Marcador de posición de número de diapositiva 3"/>
          <p:cNvSpPr>
            <a:spLocks noGrp="1"/>
          </p:cNvSpPr>
          <p:nvPr>
            <p:ph type="sldNum" sz="quarter" idx="10"/>
          </p:nvPr>
        </p:nvSpPr>
        <p:spPr/>
        <p:txBody>
          <a:bodyPr rtlCol="0"/>
          <a:lstStyle/>
          <a:p>
            <a:pPr rtl="0"/>
            <a:fld id="{6DF8F48A-6110-47DA-8521-A1D1FFD22FEF}" type="slidenum">
              <a:rPr lang="es-ES" smtClean="0"/>
              <a:t>10</a:t>
            </a:fld>
            <a:endParaRPr lang="es-ES" dirty="0"/>
          </a:p>
        </p:txBody>
      </p:sp>
    </p:spTree>
    <p:extLst>
      <p:ext uri="{BB962C8B-B14F-4D97-AF65-F5344CB8AC3E}">
        <p14:creationId xmlns:p14="http://schemas.microsoft.com/office/powerpoint/2010/main" val="18578855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dirty="0"/>
          </a:p>
        </p:txBody>
      </p:sp>
      <p:sp>
        <p:nvSpPr>
          <p:cNvPr id="4" name="Marcador de posición de número de diapositiva 3"/>
          <p:cNvSpPr>
            <a:spLocks noGrp="1"/>
          </p:cNvSpPr>
          <p:nvPr>
            <p:ph type="sldNum" sz="quarter" idx="10"/>
          </p:nvPr>
        </p:nvSpPr>
        <p:spPr/>
        <p:txBody>
          <a:bodyPr rtlCol="0"/>
          <a:lstStyle/>
          <a:p>
            <a:pPr rtl="0"/>
            <a:fld id="{6DF8F48A-6110-47DA-8521-A1D1FFD22FEF}" type="slidenum">
              <a:rPr lang="es-ES" smtClean="0"/>
              <a:t>11</a:t>
            </a:fld>
            <a:endParaRPr lang="es-ES" dirty="0"/>
          </a:p>
        </p:txBody>
      </p:sp>
    </p:spTree>
    <p:extLst>
      <p:ext uri="{BB962C8B-B14F-4D97-AF65-F5344CB8AC3E}">
        <p14:creationId xmlns:p14="http://schemas.microsoft.com/office/powerpoint/2010/main" val="27488052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dirty="0"/>
          </a:p>
        </p:txBody>
      </p:sp>
      <p:sp>
        <p:nvSpPr>
          <p:cNvPr id="4" name="Marcador de posición de número de diapositiva 3"/>
          <p:cNvSpPr>
            <a:spLocks noGrp="1"/>
          </p:cNvSpPr>
          <p:nvPr>
            <p:ph type="sldNum" sz="quarter" idx="10"/>
          </p:nvPr>
        </p:nvSpPr>
        <p:spPr/>
        <p:txBody>
          <a:bodyPr rtlCol="0"/>
          <a:lstStyle/>
          <a:p>
            <a:pPr rtl="0"/>
            <a:fld id="{6DF8F48A-6110-47DA-8521-A1D1FFD22FEF}" type="slidenum">
              <a:rPr lang="es-ES" smtClean="0"/>
              <a:t>12</a:t>
            </a:fld>
            <a:endParaRPr lang="es-ES" dirty="0"/>
          </a:p>
        </p:txBody>
      </p:sp>
    </p:spTree>
    <p:extLst>
      <p:ext uri="{BB962C8B-B14F-4D97-AF65-F5344CB8AC3E}">
        <p14:creationId xmlns:p14="http://schemas.microsoft.com/office/powerpoint/2010/main" val="25734227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dirty="0"/>
          </a:p>
        </p:txBody>
      </p:sp>
      <p:sp>
        <p:nvSpPr>
          <p:cNvPr id="4" name="Marcador de posición de número de diapositiva 3"/>
          <p:cNvSpPr>
            <a:spLocks noGrp="1"/>
          </p:cNvSpPr>
          <p:nvPr>
            <p:ph type="sldNum" sz="quarter" idx="10"/>
          </p:nvPr>
        </p:nvSpPr>
        <p:spPr/>
        <p:txBody>
          <a:bodyPr rtlCol="0"/>
          <a:lstStyle/>
          <a:p>
            <a:pPr rtl="0"/>
            <a:fld id="{6DF8F48A-6110-47DA-8521-A1D1FFD22FEF}" type="slidenum">
              <a:rPr lang="es-ES" smtClean="0"/>
              <a:t>13</a:t>
            </a:fld>
            <a:endParaRPr lang="es-ES" dirty="0"/>
          </a:p>
        </p:txBody>
      </p:sp>
    </p:spTree>
    <p:extLst>
      <p:ext uri="{BB962C8B-B14F-4D97-AF65-F5344CB8AC3E}">
        <p14:creationId xmlns:p14="http://schemas.microsoft.com/office/powerpoint/2010/main" val="25153624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dirty="0"/>
          </a:p>
        </p:txBody>
      </p:sp>
      <p:sp>
        <p:nvSpPr>
          <p:cNvPr id="4" name="Marcador de posición de número de diapositiva 3"/>
          <p:cNvSpPr>
            <a:spLocks noGrp="1"/>
          </p:cNvSpPr>
          <p:nvPr>
            <p:ph type="sldNum" sz="quarter" idx="10"/>
          </p:nvPr>
        </p:nvSpPr>
        <p:spPr/>
        <p:txBody>
          <a:bodyPr rtlCol="0"/>
          <a:lstStyle/>
          <a:p>
            <a:pPr rtl="0"/>
            <a:fld id="{6DF8F48A-6110-47DA-8521-A1D1FFD22FEF}" type="slidenum">
              <a:rPr lang="es-ES" smtClean="0"/>
              <a:t>14</a:t>
            </a:fld>
            <a:endParaRPr lang="es-ES" dirty="0"/>
          </a:p>
        </p:txBody>
      </p:sp>
    </p:spTree>
    <p:extLst>
      <p:ext uri="{BB962C8B-B14F-4D97-AF65-F5344CB8AC3E}">
        <p14:creationId xmlns:p14="http://schemas.microsoft.com/office/powerpoint/2010/main" val="25977387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dirty="0"/>
          </a:p>
        </p:txBody>
      </p:sp>
      <p:sp>
        <p:nvSpPr>
          <p:cNvPr id="4" name="Marcador de posición de número de diapositiva 3"/>
          <p:cNvSpPr>
            <a:spLocks noGrp="1"/>
          </p:cNvSpPr>
          <p:nvPr>
            <p:ph type="sldNum" sz="quarter" idx="10"/>
          </p:nvPr>
        </p:nvSpPr>
        <p:spPr/>
        <p:txBody>
          <a:bodyPr rtlCol="0"/>
          <a:lstStyle/>
          <a:p>
            <a:pPr rtl="0"/>
            <a:fld id="{6DF8F48A-6110-47DA-8521-A1D1FFD22FEF}" type="slidenum">
              <a:rPr lang="es-ES" smtClean="0"/>
              <a:t>15</a:t>
            </a:fld>
            <a:endParaRPr lang="es-ES" dirty="0"/>
          </a:p>
        </p:txBody>
      </p:sp>
    </p:spTree>
    <p:extLst>
      <p:ext uri="{BB962C8B-B14F-4D97-AF65-F5344CB8AC3E}">
        <p14:creationId xmlns:p14="http://schemas.microsoft.com/office/powerpoint/2010/main" val="22210356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dirty="0"/>
          </a:p>
        </p:txBody>
      </p:sp>
      <p:sp>
        <p:nvSpPr>
          <p:cNvPr id="4" name="Marcador de posición de número de diapositiva 3"/>
          <p:cNvSpPr>
            <a:spLocks noGrp="1"/>
          </p:cNvSpPr>
          <p:nvPr>
            <p:ph type="sldNum" sz="quarter" idx="10"/>
          </p:nvPr>
        </p:nvSpPr>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6DF8F48A-6110-47DA-8521-A1D1FFD22FEF}" type="slidenum">
              <a:rPr kumimoji="0" lang="es-E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s-E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433910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dirty="0"/>
          </a:p>
        </p:txBody>
      </p:sp>
      <p:sp>
        <p:nvSpPr>
          <p:cNvPr id="4" name="Marcador de posición de número de diapositiva 3"/>
          <p:cNvSpPr>
            <a:spLocks noGrp="1"/>
          </p:cNvSpPr>
          <p:nvPr>
            <p:ph type="sldNum" sz="quarter" idx="10"/>
          </p:nvPr>
        </p:nvSpPr>
        <p:spPr/>
        <p:txBody>
          <a:bodyPr rtlCol="0"/>
          <a:lstStyle/>
          <a:p>
            <a:pPr rtl="0"/>
            <a:fld id="{6DF8F48A-6110-47DA-8521-A1D1FFD22FEF}" type="slidenum">
              <a:rPr lang="es-ES" smtClean="0"/>
              <a:t>17</a:t>
            </a:fld>
            <a:endParaRPr lang="es-ES" dirty="0"/>
          </a:p>
        </p:txBody>
      </p:sp>
    </p:spTree>
    <p:extLst>
      <p:ext uri="{BB962C8B-B14F-4D97-AF65-F5344CB8AC3E}">
        <p14:creationId xmlns:p14="http://schemas.microsoft.com/office/powerpoint/2010/main" val="41861451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dirty="0"/>
          </a:p>
        </p:txBody>
      </p:sp>
      <p:sp>
        <p:nvSpPr>
          <p:cNvPr id="4" name="Marcador de posición de número de diapositiva 3"/>
          <p:cNvSpPr>
            <a:spLocks noGrp="1"/>
          </p:cNvSpPr>
          <p:nvPr>
            <p:ph type="sldNum" sz="quarter" idx="10"/>
          </p:nvPr>
        </p:nvSpPr>
        <p:spPr/>
        <p:txBody>
          <a:bodyPr rtlCol="0"/>
          <a:lstStyle/>
          <a:p>
            <a:pPr rtl="0"/>
            <a:fld id="{6DF8F48A-6110-47DA-8521-A1D1FFD22FEF}" type="slidenum">
              <a:rPr lang="es-ES" smtClean="0"/>
              <a:t>18</a:t>
            </a:fld>
            <a:endParaRPr lang="es-ES" dirty="0"/>
          </a:p>
        </p:txBody>
      </p:sp>
    </p:spTree>
    <p:extLst>
      <p:ext uri="{BB962C8B-B14F-4D97-AF65-F5344CB8AC3E}">
        <p14:creationId xmlns:p14="http://schemas.microsoft.com/office/powerpoint/2010/main" val="2272030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dirty="0"/>
          </a:p>
        </p:txBody>
      </p:sp>
      <p:sp>
        <p:nvSpPr>
          <p:cNvPr id="4" name="Marcador de posición de número de diapositiva 3"/>
          <p:cNvSpPr>
            <a:spLocks noGrp="1"/>
          </p:cNvSpPr>
          <p:nvPr>
            <p:ph type="sldNum" sz="quarter" idx="10"/>
          </p:nvPr>
        </p:nvSpPr>
        <p:spPr/>
        <p:txBody>
          <a:bodyPr rtlCol="0"/>
          <a:lstStyle/>
          <a:p>
            <a:pPr rtl="0"/>
            <a:fld id="{6DF8F48A-6110-47DA-8521-A1D1FFD22FEF}" type="slidenum">
              <a:rPr lang="es-ES" smtClean="0"/>
              <a:t>19</a:t>
            </a:fld>
            <a:endParaRPr lang="es-ES" dirty="0"/>
          </a:p>
        </p:txBody>
      </p:sp>
    </p:spTree>
    <p:extLst>
      <p:ext uri="{BB962C8B-B14F-4D97-AF65-F5344CB8AC3E}">
        <p14:creationId xmlns:p14="http://schemas.microsoft.com/office/powerpoint/2010/main" val="15372331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r>
              <a:rPr lang="es-ES" dirty="0"/>
              <a:t> </a:t>
            </a:r>
          </a:p>
        </p:txBody>
      </p:sp>
      <p:sp>
        <p:nvSpPr>
          <p:cNvPr id="4" name="Marcador de posición de número de diapositiva 3"/>
          <p:cNvSpPr>
            <a:spLocks noGrp="1"/>
          </p:cNvSpPr>
          <p:nvPr>
            <p:ph type="sldNum" sz="quarter" idx="10"/>
          </p:nvPr>
        </p:nvSpPr>
        <p:spPr/>
        <p:txBody>
          <a:bodyPr rtlCol="0"/>
          <a:lstStyle/>
          <a:p>
            <a:pPr rtl="0"/>
            <a:fld id="{6DF8F48A-6110-47DA-8521-A1D1FFD22FEF}" type="slidenum">
              <a:rPr lang="es-ES" smtClean="0"/>
              <a:t>2</a:t>
            </a:fld>
            <a:endParaRPr lang="es-ES" dirty="0"/>
          </a:p>
        </p:txBody>
      </p:sp>
    </p:spTree>
    <p:extLst>
      <p:ext uri="{BB962C8B-B14F-4D97-AF65-F5344CB8AC3E}">
        <p14:creationId xmlns:p14="http://schemas.microsoft.com/office/powerpoint/2010/main" val="20420239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dirty="0"/>
          </a:p>
        </p:txBody>
      </p:sp>
      <p:sp>
        <p:nvSpPr>
          <p:cNvPr id="4" name="Marcador de posición de número de diapositiva 3"/>
          <p:cNvSpPr>
            <a:spLocks noGrp="1"/>
          </p:cNvSpPr>
          <p:nvPr>
            <p:ph type="sldNum" sz="quarter" idx="10"/>
          </p:nvPr>
        </p:nvSpPr>
        <p:spPr/>
        <p:txBody>
          <a:bodyPr rtlCol="0"/>
          <a:lstStyle/>
          <a:p>
            <a:pPr rtl="0"/>
            <a:fld id="{6DF8F48A-6110-47DA-8521-A1D1FFD22FEF}" type="slidenum">
              <a:rPr lang="es-ES" smtClean="0"/>
              <a:t>20</a:t>
            </a:fld>
            <a:endParaRPr lang="es-ES" dirty="0"/>
          </a:p>
        </p:txBody>
      </p:sp>
    </p:spTree>
    <p:extLst>
      <p:ext uri="{BB962C8B-B14F-4D97-AF65-F5344CB8AC3E}">
        <p14:creationId xmlns:p14="http://schemas.microsoft.com/office/powerpoint/2010/main" val="2955233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dirty="0"/>
          </a:p>
        </p:txBody>
      </p:sp>
      <p:sp>
        <p:nvSpPr>
          <p:cNvPr id="4" name="Marcador de posición de número de diapositiva 3"/>
          <p:cNvSpPr>
            <a:spLocks noGrp="1"/>
          </p:cNvSpPr>
          <p:nvPr>
            <p:ph type="sldNum" sz="quarter" idx="10"/>
          </p:nvPr>
        </p:nvSpPr>
        <p:spPr/>
        <p:txBody>
          <a:bodyPr rtlCol="0"/>
          <a:lstStyle/>
          <a:p>
            <a:pPr rtl="0"/>
            <a:fld id="{6DF8F48A-6110-47DA-8521-A1D1FFD22FEF}" type="slidenum">
              <a:rPr lang="es-ES" smtClean="0"/>
              <a:t>21</a:t>
            </a:fld>
            <a:endParaRPr lang="es-ES" dirty="0"/>
          </a:p>
        </p:txBody>
      </p:sp>
    </p:spTree>
    <p:extLst>
      <p:ext uri="{BB962C8B-B14F-4D97-AF65-F5344CB8AC3E}">
        <p14:creationId xmlns:p14="http://schemas.microsoft.com/office/powerpoint/2010/main" val="142193138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dirty="0"/>
          </a:p>
        </p:txBody>
      </p:sp>
      <p:sp>
        <p:nvSpPr>
          <p:cNvPr id="4" name="Marcador de posición de número de diapositiva 3"/>
          <p:cNvSpPr>
            <a:spLocks noGrp="1"/>
          </p:cNvSpPr>
          <p:nvPr>
            <p:ph type="sldNum" sz="quarter" idx="10"/>
          </p:nvPr>
        </p:nvSpPr>
        <p:spPr/>
        <p:txBody>
          <a:bodyPr rtlCol="0"/>
          <a:lstStyle/>
          <a:p>
            <a:pPr rtl="0"/>
            <a:fld id="{6DF8F48A-6110-47DA-8521-A1D1FFD22FEF}" type="slidenum">
              <a:rPr lang="es-ES" smtClean="0"/>
              <a:t>22</a:t>
            </a:fld>
            <a:endParaRPr lang="es-ES" dirty="0"/>
          </a:p>
        </p:txBody>
      </p:sp>
    </p:spTree>
    <p:extLst>
      <p:ext uri="{BB962C8B-B14F-4D97-AF65-F5344CB8AC3E}">
        <p14:creationId xmlns:p14="http://schemas.microsoft.com/office/powerpoint/2010/main" val="228971260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dirty="0"/>
          </a:p>
        </p:txBody>
      </p:sp>
      <p:sp>
        <p:nvSpPr>
          <p:cNvPr id="4" name="Marcador de posición de número de diapositiva 3"/>
          <p:cNvSpPr>
            <a:spLocks noGrp="1"/>
          </p:cNvSpPr>
          <p:nvPr>
            <p:ph type="sldNum" sz="quarter" idx="10"/>
          </p:nvPr>
        </p:nvSpPr>
        <p:spPr/>
        <p:txBody>
          <a:bodyPr rtlCol="0"/>
          <a:lstStyle/>
          <a:p>
            <a:pPr rtl="0"/>
            <a:fld id="{6DF8F48A-6110-47DA-8521-A1D1FFD22FEF}" type="slidenum">
              <a:rPr lang="es-ES" smtClean="0"/>
              <a:t>23</a:t>
            </a:fld>
            <a:endParaRPr lang="es-ES" dirty="0"/>
          </a:p>
        </p:txBody>
      </p:sp>
    </p:spTree>
    <p:extLst>
      <p:ext uri="{BB962C8B-B14F-4D97-AF65-F5344CB8AC3E}">
        <p14:creationId xmlns:p14="http://schemas.microsoft.com/office/powerpoint/2010/main" val="422714811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dirty="0"/>
          </a:p>
        </p:txBody>
      </p:sp>
      <p:sp>
        <p:nvSpPr>
          <p:cNvPr id="4" name="Marcador de posición de número de diapositiva 3"/>
          <p:cNvSpPr>
            <a:spLocks noGrp="1"/>
          </p:cNvSpPr>
          <p:nvPr>
            <p:ph type="sldNum" sz="quarter" idx="10"/>
          </p:nvPr>
        </p:nvSpPr>
        <p:spPr/>
        <p:txBody>
          <a:bodyPr rtlCol="0"/>
          <a:lstStyle/>
          <a:p>
            <a:pPr rtl="0"/>
            <a:fld id="{6DF8F48A-6110-47DA-8521-A1D1FFD22FEF}" type="slidenum">
              <a:rPr lang="es-ES" smtClean="0"/>
              <a:t>24</a:t>
            </a:fld>
            <a:endParaRPr lang="es-ES" dirty="0"/>
          </a:p>
        </p:txBody>
      </p:sp>
    </p:spTree>
    <p:extLst>
      <p:ext uri="{BB962C8B-B14F-4D97-AF65-F5344CB8AC3E}">
        <p14:creationId xmlns:p14="http://schemas.microsoft.com/office/powerpoint/2010/main" val="186901785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dirty="0"/>
          </a:p>
        </p:txBody>
      </p:sp>
      <p:sp>
        <p:nvSpPr>
          <p:cNvPr id="4" name="Marcador de número de diapositiva 3"/>
          <p:cNvSpPr>
            <a:spLocks noGrp="1"/>
          </p:cNvSpPr>
          <p:nvPr>
            <p:ph type="sldNum" sz="quarter" idx="5"/>
          </p:nvPr>
        </p:nvSpPr>
        <p:spPr/>
        <p:txBody>
          <a:bodyPr rtlCol="0"/>
          <a:lstStyle/>
          <a:p>
            <a:pPr rtl="0"/>
            <a:fld id="{6DF8F48A-6110-47DA-8521-A1D1FFD22FEF}" type="slidenum">
              <a:rPr lang="es-ES" smtClean="0"/>
              <a:t>25</a:t>
            </a:fld>
            <a:endParaRPr lang="es-ES" dirty="0"/>
          </a:p>
        </p:txBody>
      </p:sp>
    </p:spTree>
    <p:extLst>
      <p:ext uri="{BB962C8B-B14F-4D97-AF65-F5344CB8AC3E}">
        <p14:creationId xmlns:p14="http://schemas.microsoft.com/office/powerpoint/2010/main" val="36900476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dirty="0"/>
          </a:p>
        </p:txBody>
      </p:sp>
      <p:sp>
        <p:nvSpPr>
          <p:cNvPr id="4" name="Marcador de posición de número de diapositiva 3"/>
          <p:cNvSpPr>
            <a:spLocks noGrp="1"/>
          </p:cNvSpPr>
          <p:nvPr>
            <p:ph type="sldNum" sz="quarter" idx="5"/>
          </p:nvPr>
        </p:nvSpPr>
        <p:spPr/>
        <p:txBody>
          <a:bodyPr rtlCol="0"/>
          <a:lstStyle/>
          <a:p>
            <a:pPr rtl="0"/>
            <a:fld id="{6DF8F48A-6110-47DA-8521-A1D1FFD22FEF}" type="slidenum">
              <a:rPr lang="es-ES" smtClean="0"/>
              <a:t>3</a:t>
            </a:fld>
            <a:endParaRPr lang="es-ES" dirty="0"/>
          </a:p>
        </p:txBody>
      </p:sp>
    </p:spTree>
    <p:extLst>
      <p:ext uri="{BB962C8B-B14F-4D97-AF65-F5344CB8AC3E}">
        <p14:creationId xmlns:p14="http://schemas.microsoft.com/office/powerpoint/2010/main" val="4538367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dirty="0"/>
          </a:p>
        </p:txBody>
      </p:sp>
      <p:sp>
        <p:nvSpPr>
          <p:cNvPr id="4" name="Marcador de posición de número de diapositiva 3"/>
          <p:cNvSpPr>
            <a:spLocks noGrp="1"/>
          </p:cNvSpPr>
          <p:nvPr>
            <p:ph type="sldNum" sz="quarter" idx="5"/>
          </p:nvPr>
        </p:nvSpPr>
        <p:spPr/>
        <p:txBody>
          <a:bodyPr rtlCol="0"/>
          <a:lstStyle/>
          <a:p>
            <a:pPr rtl="0"/>
            <a:fld id="{6DF8F48A-6110-47DA-8521-A1D1FFD22FEF}" type="slidenum">
              <a:rPr lang="es-ES" smtClean="0"/>
              <a:t>4</a:t>
            </a:fld>
            <a:endParaRPr lang="es-ES" dirty="0"/>
          </a:p>
        </p:txBody>
      </p:sp>
    </p:spTree>
    <p:extLst>
      <p:ext uri="{BB962C8B-B14F-4D97-AF65-F5344CB8AC3E}">
        <p14:creationId xmlns:p14="http://schemas.microsoft.com/office/powerpoint/2010/main" val="19323327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dirty="0"/>
          </a:p>
        </p:txBody>
      </p:sp>
      <p:sp>
        <p:nvSpPr>
          <p:cNvPr id="4" name="Marcador de posición de número de diapositiva 3"/>
          <p:cNvSpPr>
            <a:spLocks noGrp="1"/>
          </p:cNvSpPr>
          <p:nvPr>
            <p:ph type="sldNum" sz="quarter" idx="5"/>
          </p:nvPr>
        </p:nvSpPr>
        <p:spPr/>
        <p:txBody>
          <a:bodyPr rtlCol="0"/>
          <a:lstStyle/>
          <a:p>
            <a:pPr rtl="0"/>
            <a:fld id="{6DF8F48A-6110-47DA-8521-A1D1FFD22FEF}" type="slidenum">
              <a:rPr lang="es-ES" smtClean="0"/>
              <a:t>5</a:t>
            </a:fld>
            <a:endParaRPr lang="es-ES" dirty="0"/>
          </a:p>
        </p:txBody>
      </p:sp>
    </p:spTree>
    <p:extLst>
      <p:ext uri="{BB962C8B-B14F-4D97-AF65-F5344CB8AC3E}">
        <p14:creationId xmlns:p14="http://schemas.microsoft.com/office/powerpoint/2010/main" val="16714376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dirty="0"/>
          </a:p>
        </p:txBody>
      </p:sp>
      <p:sp>
        <p:nvSpPr>
          <p:cNvPr id="4" name="Marcador de posición de número de diapositiva 3"/>
          <p:cNvSpPr>
            <a:spLocks noGrp="1"/>
          </p:cNvSpPr>
          <p:nvPr>
            <p:ph type="sldNum" sz="quarter" idx="5"/>
          </p:nvPr>
        </p:nvSpPr>
        <p:spPr/>
        <p:txBody>
          <a:bodyPr rtlCol="0"/>
          <a:lstStyle/>
          <a:p>
            <a:pPr rtl="0"/>
            <a:fld id="{6DF8F48A-6110-47DA-8521-A1D1FFD22FEF}" type="slidenum">
              <a:rPr lang="es-ES" smtClean="0"/>
              <a:t>6</a:t>
            </a:fld>
            <a:endParaRPr lang="es-ES" dirty="0"/>
          </a:p>
        </p:txBody>
      </p:sp>
    </p:spTree>
    <p:extLst>
      <p:ext uri="{BB962C8B-B14F-4D97-AF65-F5344CB8AC3E}">
        <p14:creationId xmlns:p14="http://schemas.microsoft.com/office/powerpoint/2010/main" val="8286717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dirty="0"/>
          </a:p>
        </p:txBody>
      </p:sp>
      <p:sp>
        <p:nvSpPr>
          <p:cNvPr id="4" name="Marcador de posición de número de diapositiva 3"/>
          <p:cNvSpPr>
            <a:spLocks noGrp="1"/>
          </p:cNvSpPr>
          <p:nvPr>
            <p:ph type="sldNum" sz="quarter" idx="10"/>
          </p:nvPr>
        </p:nvSpPr>
        <p:spPr/>
        <p:txBody>
          <a:bodyPr rtlCol="0"/>
          <a:lstStyle/>
          <a:p>
            <a:pPr rtl="0"/>
            <a:fld id="{6DF8F48A-6110-47DA-8521-A1D1FFD22FEF}" type="slidenum">
              <a:rPr lang="es-ES" smtClean="0"/>
              <a:t>7</a:t>
            </a:fld>
            <a:endParaRPr lang="es-ES" dirty="0"/>
          </a:p>
        </p:txBody>
      </p:sp>
    </p:spTree>
    <p:extLst>
      <p:ext uri="{BB962C8B-B14F-4D97-AF65-F5344CB8AC3E}">
        <p14:creationId xmlns:p14="http://schemas.microsoft.com/office/powerpoint/2010/main" val="22977132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dirty="0"/>
          </a:p>
        </p:txBody>
      </p:sp>
      <p:sp>
        <p:nvSpPr>
          <p:cNvPr id="4" name="Marcador de posición de número de diapositiva 3"/>
          <p:cNvSpPr>
            <a:spLocks noGrp="1"/>
          </p:cNvSpPr>
          <p:nvPr>
            <p:ph type="sldNum" sz="quarter" idx="5"/>
          </p:nvPr>
        </p:nvSpPr>
        <p:spPr/>
        <p:txBody>
          <a:bodyPr rtlCol="0"/>
          <a:lstStyle/>
          <a:p>
            <a:pPr rtl="0"/>
            <a:fld id="{6DF8F48A-6110-47DA-8521-A1D1FFD22FEF}" type="slidenum">
              <a:rPr lang="es-ES" smtClean="0"/>
              <a:t>8</a:t>
            </a:fld>
            <a:endParaRPr lang="es-ES" dirty="0"/>
          </a:p>
        </p:txBody>
      </p:sp>
    </p:spTree>
    <p:extLst>
      <p:ext uri="{BB962C8B-B14F-4D97-AF65-F5344CB8AC3E}">
        <p14:creationId xmlns:p14="http://schemas.microsoft.com/office/powerpoint/2010/main" val="20140900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dirty="0"/>
          </a:p>
        </p:txBody>
      </p:sp>
      <p:sp>
        <p:nvSpPr>
          <p:cNvPr id="4" name="Marcador de posición de número de diapositiva 3"/>
          <p:cNvSpPr>
            <a:spLocks noGrp="1"/>
          </p:cNvSpPr>
          <p:nvPr>
            <p:ph type="sldNum" sz="quarter" idx="10"/>
          </p:nvPr>
        </p:nvSpPr>
        <p:spPr/>
        <p:txBody>
          <a:bodyPr rtlCol="0"/>
          <a:lstStyle/>
          <a:p>
            <a:pPr rtl="0"/>
            <a:fld id="{6DF8F48A-6110-47DA-8521-A1D1FFD22FEF}" type="slidenum">
              <a:rPr lang="es-ES" smtClean="0"/>
              <a:t>9</a:t>
            </a:fld>
            <a:endParaRPr lang="es-ES" dirty="0"/>
          </a:p>
        </p:txBody>
      </p:sp>
    </p:spTree>
    <p:extLst>
      <p:ext uri="{BB962C8B-B14F-4D97-AF65-F5344CB8AC3E}">
        <p14:creationId xmlns:p14="http://schemas.microsoft.com/office/powerpoint/2010/main" val="31035055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DB0BBB5-FEB0-47AD-A01D-A9D3462038F2}"/>
              </a:ext>
            </a:extLst>
          </p:cNvPr>
          <p:cNvSpPr>
            <a:spLocks noGrp="1"/>
          </p:cNvSpPr>
          <p:nvPr>
            <p:ph type="ctrTitle"/>
          </p:nvPr>
        </p:nvSpPr>
        <p:spPr>
          <a:xfrm>
            <a:off x="1524000" y="1122363"/>
            <a:ext cx="9144000" cy="2387600"/>
          </a:xfrm>
        </p:spPr>
        <p:txBody>
          <a:bodyPr rtlCol="0" anchor="b"/>
          <a:lstStyle>
            <a:lvl1pPr algn="ctr">
              <a:defRPr sz="6000"/>
            </a:lvl1pPr>
          </a:lstStyle>
          <a:p>
            <a:pPr rtl="0"/>
            <a:r>
              <a:rPr lang="es-ES" noProof="0"/>
              <a:t>Haga clic para modificar el estilo de título del patrón</a:t>
            </a:r>
            <a:endParaRPr lang="es-ES" noProof="0" dirty="0"/>
          </a:p>
        </p:txBody>
      </p:sp>
      <p:sp>
        <p:nvSpPr>
          <p:cNvPr id="3" name="Subtítulo 2">
            <a:extLst>
              <a:ext uri="{FF2B5EF4-FFF2-40B4-BE49-F238E27FC236}">
                <a16:creationId xmlns:a16="http://schemas.microsoft.com/office/drawing/2014/main" id="{58207C41-C17D-4E84-B9CC-CA142B94C10D}"/>
              </a:ext>
            </a:extLst>
          </p:cNvPr>
          <p:cNvSpPr>
            <a:spLocks noGrp="1"/>
          </p:cNvSpPr>
          <p:nvPr>
            <p:ph type="subTitle" idx="1"/>
          </p:nvPr>
        </p:nvSpPr>
        <p:spPr>
          <a:xfrm>
            <a:off x="1524000" y="3602038"/>
            <a:ext cx="9144000" cy="1655762"/>
          </a:xfrm>
        </p:spPr>
        <p:txBody>
          <a:bodyPr rtlCol="0"/>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Haga clic para modificar el estilo de subtítulo del patrón</a:t>
            </a:r>
            <a:endParaRPr lang="es-ES" noProof="0" dirty="0"/>
          </a:p>
        </p:txBody>
      </p:sp>
      <p:sp>
        <p:nvSpPr>
          <p:cNvPr id="4" name="Marcador de fecha 3">
            <a:extLst>
              <a:ext uri="{FF2B5EF4-FFF2-40B4-BE49-F238E27FC236}">
                <a16:creationId xmlns:a16="http://schemas.microsoft.com/office/drawing/2014/main" id="{7245F25D-6082-47DE-9B2C-675944DD1812}"/>
              </a:ext>
            </a:extLst>
          </p:cNvPr>
          <p:cNvSpPr>
            <a:spLocks noGrp="1"/>
          </p:cNvSpPr>
          <p:nvPr>
            <p:ph type="dt" sz="half" idx="10"/>
          </p:nvPr>
        </p:nvSpPr>
        <p:spPr/>
        <p:txBody>
          <a:bodyPr rtlCol="0"/>
          <a:lstStyle/>
          <a:p>
            <a:pPr rtl="0"/>
            <a:fld id="{3E9B9459-25CE-40A2-B345-3C37E8C43C15}" type="datetime1">
              <a:rPr lang="es-ES" noProof="0" smtClean="0"/>
              <a:t>18/06/2019</a:t>
            </a:fld>
            <a:endParaRPr lang="es-ES" noProof="0" dirty="0"/>
          </a:p>
        </p:txBody>
      </p:sp>
      <p:sp>
        <p:nvSpPr>
          <p:cNvPr id="5" name="Marcador de pie de página 4">
            <a:extLst>
              <a:ext uri="{FF2B5EF4-FFF2-40B4-BE49-F238E27FC236}">
                <a16:creationId xmlns:a16="http://schemas.microsoft.com/office/drawing/2014/main" id="{5E24B0FF-3B25-4E5C-A0A7-4E1636362153}"/>
              </a:ext>
            </a:extLst>
          </p:cNvPr>
          <p:cNvSpPr>
            <a:spLocks noGrp="1"/>
          </p:cNvSpPr>
          <p:nvPr>
            <p:ph type="ftr" sz="quarter" idx="11"/>
          </p:nvPr>
        </p:nvSpPr>
        <p:spPr/>
        <p:txBody>
          <a:bodyPr rtlCol="0"/>
          <a:lstStyle/>
          <a:p>
            <a:pPr rtl="0"/>
            <a:endParaRPr lang="es-ES" noProof="0" dirty="0"/>
          </a:p>
        </p:txBody>
      </p:sp>
      <p:sp>
        <p:nvSpPr>
          <p:cNvPr id="6" name="Marcador de posición de número de diapositiva 5">
            <a:extLst>
              <a:ext uri="{FF2B5EF4-FFF2-40B4-BE49-F238E27FC236}">
                <a16:creationId xmlns:a16="http://schemas.microsoft.com/office/drawing/2014/main" id="{09377007-1A01-499B-ACAD-C9F9C20B76F8}"/>
              </a:ext>
            </a:extLst>
          </p:cNvPr>
          <p:cNvSpPr>
            <a:spLocks noGrp="1"/>
          </p:cNvSpPr>
          <p:nvPr>
            <p:ph type="sldNum" sz="quarter" idx="12"/>
          </p:nvPr>
        </p:nvSpPr>
        <p:spPr/>
        <p:txBody>
          <a:bodyPr rtlCol="0"/>
          <a:lstStyle/>
          <a:p>
            <a:pPr rtl="0"/>
            <a:fld id="{ED6580AB-5C3C-4B4F-8E2A-8B7A0A8CE695}" type="slidenum">
              <a:rPr lang="es-ES" noProof="0" smtClean="0"/>
              <a:t>‹Nº›</a:t>
            </a:fld>
            <a:endParaRPr lang="es-ES" noProof="0" dirty="0"/>
          </a:p>
        </p:txBody>
      </p:sp>
    </p:spTree>
    <p:extLst>
      <p:ext uri="{BB962C8B-B14F-4D97-AF65-F5344CB8AC3E}">
        <p14:creationId xmlns:p14="http://schemas.microsoft.com/office/powerpoint/2010/main" val="11699625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2081C24-32F4-4208-B651-CDCBFCD0312A}"/>
              </a:ext>
            </a:extLst>
          </p:cNvPr>
          <p:cNvSpPr>
            <a:spLocks noGrp="1"/>
          </p:cNvSpPr>
          <p:nvPr>
            <p:ph type="title"/>
          </p:nvPr>
        </p:nvSpPr>
        <p:spPr/>
        <p:txBody>
          <a:bodyPr rtlCol="0"/>
          <a:lstStyle/>
          <a:p>
            <a:pPr rtl="0"/>
            <a:r>
              <a:rPr lang="es-ES" noProof="0"/>
              <a:t>Haga clic para modificar el estilo de título del patrón</a:t>
            </a:r>
            <a:endParaRPr lang="es-ES" noProof="0" dirty="0"/>
          </a:p>
        </p:txBody>
      </p:sp>
      <p:sp>
        <p:nvSpPr>
          <p:cNvPr id="3" name="Marcador de posición de texto vertical 2">
            <a:extLst>
              <a:ext uri="{FF2B5EF4-FFF2-40B4-BE49-F238E27FC236}">
                <a16:creationId xmlns:a16="http://schemas.microsoft.com/office/drawing/2014/main" id="{48B74779-B577-461F-A409-71F6A5A11A01}"/>
              </a:ext>
            </a:extLst>
          </p:cNvPr>
          <p:cNvSpPr>
            <a:spLocks noGrp="1"/>
          </p:cNvSpPr>
          <p:nvPr>
            <p:ph type="body" orient="vert" idx="1"/>
          </p:nvPr>
        </p:nvSpPr>
        <p:spPr/>
        <p:txBody>
          <a:bodyPr vert="eaVert" rtlCol="0"/>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
        <p:nvSpPr>
          <p:cNvPr id="4" name="Marcador de fecha 3">
            <a:extLst>
              <a:ext uri="{FF2B5EF4-FFF2-40B4-BE49-F238E27FC236}">
                <a16:creationId xmlns:a16="http://schemas.microsoft.com/office/drawing/2014/main" id="{89B044BD-4FA0-432C-95D7-517D2DE8C4B6}"/>
              </a:ext>
            </a:extLst>
          </p:cNvPr>
          <p:cNvSpPr>
            <a:spLocks noGrp="1"/>
          </p:cNvSpPr>
          <p:nvPr>
            <p:ph type="dt" sz="half" idx="10"/>
          </p:nvPr>
        </p:nvSpPr>
        <p:spPr/>
        <p:txBody>
          <a:bodyPr rtlCol="0"/>
          <a:lstStyle/>
          <a:p>
            <a:pPr rtl="0"/>
            <a:fld id="{29DCB996-CD22-4BBC-9BD8-D422A4A670AF}" type="datetime1">
              <a:rPr lang="es-ES" noProof="0" smtClean="0"/>
              <a:t>18/06/2019</a:t>
            </a:fld>
            <a:endParaRPr lang="es-ES" noProof="0" dirty="0"/>
          </a:p>
        </p:txBody>
      </p:sp>
      <p:sp>
        <p:nvSpPr>
          <p:cNvPr id="5" name="Marcador de pie de página 4">
            <a:extLst>
              <a:ext uri="{FF2B5EF4-FFF2-40B4-BE49-F238E27FC236}">
                <a16:creationId xmlns:a16="http://schemas.microsoft.com/office/drawing/2014/main" id="{AD17F283-FE61-4C9A-9E39-74D429C582C2}"/>
              </a:ext>
            </a:extLst>
          </p:cNvPr>
          <p:cNvSpPr>
            <a:spLocks noGrp="1"/>
          </p:cNvSpPr>
          <p:nvPr>
            <p:ph type="ftr" sz="quarter" idx="11"/>
          </p:nvPr>
        </p:nvSpPr>
        <p:spPr/>
        <p:txBody>
          <a:bodyPr rtlCol="0"/>
          <a:lstStyle/>
          <a:p>
            <a:pPr rtl="0"/>
            <a:endParaRPr lang="es-ES" noProof="0" dirty="0"/>
          </a:p>
        </p:txBody>
      </p:sp>
      <p:sp>
        <p:nvSpPr>
          <p:cNvPr id="6" name="Marcador de posición de número de diapositiva 5">
            <a:extLst>
              <a:ext uri="{FF2B5EF4-FFF2-40B4-BE49-F238E27FC236}">
                <a16:creationId xmlns:a16="http://schemas.microsoft.com/office/drawing/2014/main" id="{69F9B807-6FE9-4E47-846B-BCB39B7AE2D5}"/>
              </a:ext>
            </a:extLst>
          </p:cNvPr>
          <p:cNvSpPr>
            <a:spLocks noGrp="1"/>
          </p:cNvSpPr>
          <p:nvPr>
            <p:ph type="sldNum" sz="quarter" idx="12"/>
          </p:nvPr>
        </p:nvSpPr>
        <p:spPr/>
        <p:txBody>
          <a:bodyPr rtlCol="0"/>
          <a:lstStyle/>
          <a:p>
            <a:pPr rtl="0"/>
            <a:fld id="{ED6580AB-5C3C-4B4F-8E2A-8B7A0A8CE695}" type="slidenum">
              <a:rPr lang="es-ES" noProof="0" smtClean="0"/>
              <a:t>‹Nº›</a:t>
            </a:fld>
            <a:endParaRPr lang="es-ES" noProof="0" dirty="0"/>
          </a:p>
        </p:txBody>
      </p:sp>
    </p:spTree>
    <p:extLst>
      <p:ext uri="{BB962C8B-B14F-4D97-AF65-F5344CB8AC3E}">
        <p14:creationId xmlns:p14="http://schemas.microsoft.com/office/powerpoint/2010/main" val="31039855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D42594DD-FFD4-4AA9-BCDA-0BA87C146391}"/>
              </a:ext>
            </a:extLst>
          </p:cNvPr>
          <p:cNvSpPr>
            <a:spLocks noGrp="1"/>
          </p:cNvSpPr>
          <p:nvPr>
            <p:ph type="title" orient="vert"/>
          </p:nvPr>
        </p:nvSpPr>
        <p:spPr>
          <a:xfrm>
            <a:off x="8724900" y="365125"/>
            <a:ext cx="2628900" cy="5811838"/>
          </a:xfrm>
        </p:spPr>
        <p:txBody>
          <a:bodyPr vert="eaVert" rtlCol="0"/>
          <a:lstStyle/>
          <a:p>
            <a:pPr rtl="0"/>
            <a:r>
              <a:rPr lang="es-ES" noProof="0"/>
              <a:t>Haga clic para modificar el estilo de título del patrón</a:t>
            </a:r>
            <a:endParaRPr lang="es-ES" noProof="0" dirty="0"/>
          </a:p>
        </p:txBody>
      </p:sp>
      <p:sp>
        <p:nvSpPr>
          <p:cNvPr id="3" name="Marcador de posición de texto vertical 2">
            <a:extLst>
              <a:ext uri="{FF2B5EF4-FFF2-40B4-BE49-F238E27FC236}">
                <a16:creationId xmlns:a16="http://schemas.microsoft.com/office/drawing/2014/main" id="{B79C2B6E-24EB-42CE-8B4D-3178D08C7EB8}"/>
              </a:ext>
            </a:extLst>
          </p:cNvPr>
          <p:cNvSpPr>
            <a:spLocks noGrp="1"/>
          </p:cNvSpPr>
          <p:nvPr>
            <p:ph type="body" orient="vert" idx="1"/>
          </p:nvPr>
        </p:nvSpPr>
        <p:spPr>
          <a:xfrm>
            <a:off x="838200" y="365125"/>
            <a:ext cx="7734300" cy="5811838"/>
          </a:xfrm>
        </p:spPr>
        <p:txBody>
          <a:bodyPr vert="eaVert" rtlCol="0"/>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
        <p:nvSpPr>
          <p:cNvPr id="4" name="Marcador de fecha 3">
            <a:extLst>
              <a:ext uri="{FF2B5EF4-FFF2-40B4-BE49-F238E27FC236}">
                <a16:creationId xmlns:a16="http://schemas.microsoft.com/office/drawing/2014/main" id="{34C92C56-63F3-4246-AAEE-2FBC89E80248}"/>
              </a:ext>
            </a:extLst>
          </p:cNvPr>
          <p:cNvSpPr>
            <a:spLocks noGrp="1"/>
          </p:cNvSpPr>
          <p:nvPr>
            <p:ph type="dt" sz="half" idx="10"/>
          </p:nvPr>
        </p:nvSpPr>
        <p:spPr/>
        <p:txBody>
          <a:bodyPr rtlCol="0"/>
          <a:lstStyle/>
          <a:p>
            <a:pPr rtl="0"/>
            <a:fld id="{DE769469-E73C-4D84-894B-33B71544AD78}" type="datetime1">
              <a:rPr lang="es-ES" noProof="0" smtClean="0"/>
              <a:t>18/06/2019</a:t>
            </a:fld>
            <a:endParaRPr lang="es-ES" noProof="0" dirty="0"/>
          </a:p>
        </p:txBody>
      </p:sp>
      <p:sp>
        <p:nvSpPr>
          <p:cNvPr id="5" name="Marcador de pie de página 4">
            <a:extLst>
              <a:ext uri="{FF2B5EF4-FFF2-40B4-BE49-F238E27FC236}">
                <a16:creationId xmlns:a16="http://schemas.microsoft.com/office/drawing/2014/main" id="{35C10319-C816-40EC-B1D0-FD9748E41D78}"/>
              </a:ext>
            </a:extLst>
          </p:cNvPr>
          <p:cNvSpPr>
            <a:spLocks noGrp="1"/>
          </p:cNvSpPr>
          <p:nvPr>
            <p:ph type="ftr" sz="quarter" idx="11"/>
          </p:nvPr>
        </p:nvSpPr>
        <p:spPr/>
        <p:txBody>
          <a:bodyPr rtlCol="0"/>
          <a:lstStyle/>
          <a:p>
            <a:pPr rtl="0"/>
            <a:endParaRPr lang="es-ES" noProof="0" dirty="0"/>
          </a:p>
        </p:txBody>
      </p:sp>
      <p:sp>
        <p:nvSpPr>
          <p:cNvPr id="6" name="Marcador de posición de número de diapositiva 5">
            <a:extLst>
              <a:ext uri="{FF2B5EF4-FFF2-40B4-BE49-F238E27FC236}">
                <a16:creationId xmlns:a16="http://schemas.microsoft.com/office/drawing/2014/main" id="{3854E9AB-6952-407A-9F06-2EB917172FBD}"/>
              </a:ext>
            </a:extLst>
          </p:cNvPr>
          <p:cNvSpPr>
            <a:spLocks noGrp="1"/>
          </p:cNvSpPr>
          <p:nvPr>
            <p:ph type="sldNum" sz="quarter" idx="12"/>
          </p:nvPr>
        </p:nvSpPr>
        <p:spPr/>
        <p:txBody>
          <a:bodyPr rtlCol="0"/>
          <a:lstStyle/>
          <a:p>
            <a:pPr rtl="0"/>
            <a:fld id="{ED6580AB-5C3C-4B4F-8E2A-8B7A0A8CE695}" type="slidenum">
              <a:rPr lang="es-ES" noProof="0" smtClean="0"/>
              <a:t>‹Nº›</a:t>
            </a:fld>
            <a:endParaRPr lang="es-ES" noProof="0" dirty="0"/>
          </a:p>
        </p:txBody>
      </p:sp>
    </p:spTree>
    <p:extLst>
      <p:ext uri="{BB962C8B-B14F-4D97-AF65-F5344CB8AC3E}">
        <p14:creationId xmlns:p14="http://schemas.microsoft.com/office/powerpoint/2010/main" val="3603716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conteni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0DADCE2-978E-4923-B0E9-4C966B6798C3}"/>
              </a:ext>
            </a:extLst>
          </p:cNvPr>
          <p:cNvSpPr>
            <a:spLocks noGrp="1"/>
          </p:cNvSpPr>
          <p:nvPr>
            <p:ph type="title"/>
          </p:nvPr>
        </p:nvSpPr>
        <p:spPr/>
        <p:txBody>
          <a:bodyPr rtlCol="0"/>
          <a:lstStyle/>
          <a:p>
            <a:pPr rtl="0"/>
            <a:r>
              <a:rPr lang="es-ES" noProof="0"/>
              <a:t>Haga clic para modificar el estilo de título del patrón</a:t>
            </a:r>
            <a:endParaRPr lang="es-ES" noProof="0" dirty="0"/>
          </a:p>
        </p:txBody>
      </p:sp>
      <p:sp>
        <p:nvSpPr>
          <p:cNvPr id="3" name="Marcador de posición de contenido 2">
            <a:extLst>
              <a:ext uri="{FF2B5EF4-FFF2-40B4-BE49-F238E27FC236}">
                <a16:creationId xmlns:a16="http://schemas.microsoft.com/office/drawing/2014/main" id="{6CEB0BD6-F012-4C6D-BDAD-9E90ED25A387}"/>
              </a:ext>
            </a:extLst>
          </p:cNvPr>
          <p:cNvSpPr>
            <a:spLocks noGrp="1"/>
          </p:cNvSpPr>
          <p:nvPr>
            <p:ph idx="1"/>
          </p:nvPr>
        </p:nvSpPr>
        <p:spPr/>
        <p:txBody>
          <a:bodyPr rtlCol="0"/>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
        <p:nvSpPr>
          <p:cNvPr id="4" name="Marcador de fecha 3">
            <a:extLst>
              <a:ext uri="{FF2B5EF4-FFF2-40B4-BE49-F238E27FC236}">
                <a16:creationId xmlns:a16="http://schemas.microsoft.com/office/drawing/2014/main" id="{DEE2F9E5-192C-4E88-9147-D263893B1842}"/>
              </a:ext>
            </a:extLst>
          </p:cNvPr>
          <p:cNvSpPr>
            <a:spLocks noGrp="1"/>
          </p:cNvSpPr>
          <p:nvPr>
            <p:ph type="dt" sz="half" idx="10"/>
          </p:nvPr>
        </p:nvSpPr>
        <p:spPr/>
        <p:txBody>
          <a:bodyPr rtlCol="0"/>
          <a:lstStyle/>
          <a:p>
            <a:pPr rtl="0"/>
            <a:fld id="{B26A0A6F-BECE-41EA-BF07-798F4132C9EF}" type="datetime1">
              <a:rPr lang="es-ES" noProof="0" smtClean="0"/>
              <a:t>18/06/2019</a:t>
            </a:fld>
            <a:endParaRPr lang="es-ES" noProof="0" dirty="0"/>
          </a:p>
        </p:txBody>
      </p:sp>
      <p:sp>
        <p:nvSpPr>
          <p:cNvPr id="5" name="Marcador de pie de página 4">
            <a:extLst>
              <a:ext uri="{FF2B5EF4-FFF2-40B4-BE49-F238E27FC236}">
                <a16:creationId xmlns:a16="http://schemas.microsoft.com/office/drawing/2014/main" id="{794A7138-3EAF-4C9D-903E-55D9BC040272}"/>
              </a:ext>
            </a:extLst>
          </p:cNvPr>
          <p:cNvSpPr>
            <a:spLocks noGrp="1"/>
          </p:cNvSpPr>
          <p:nvPr>
            <p:ph type="ftr" sz="quarter" idx="11"/>
          </p:nvPr>
        </p:nvSpPr>
        <p:spPr/>
        <p:txBody>
          <a:bodyPr rtlCol="0"/>
          <a:lstStyle/>
          <a:p>
            <a:pPr rtl="0"/>
            <a:endParaRPr lang="es-ES" noProof="0" dirty="0"/>
          </a:p>
        </p:txBody>
      </p:sp>
      <p:sp>
        <p:nvSpPr>
          <p:cNvPr id="6" name="Marcador de posición de número de diapositiva 5">
            <a:extLst>
              <a:ext uri="{FF2B5EF4-FFF2-40B4-BE49-F238E27FC236}">
                <a16:creationId xmlns:a16="http://schemas.microsoft.com/office/drawing/2014/main" id="{F8DB0B82-496D-45C3-A682-7AF9AFFB9693}"/>
              </a:ext>
            </a:extLst>
          </p:cNvPr>
          <p:cNvSpPr>
            <a:spLocks noGrp="1"/>
          </p:cNvSpPr>
          <p:nvPr>
            <p:ph type="sldNum" sz="quarter" idx="12"/>
          </p:nvPr>
        </p:nvSpPr>
        <p:spPr/>
        <p:txBody>
          <a:bodyPr rtlCol="0"/>
          <a:lstStyle/>
          <a:p>
            <a:pPr rtl="0"/>
            <a:fld id="{ED6580AB-5C3C-4B4F-8E2A-8B7A0A8CE695}" type="slidenum">
              <a:rPr lang="es-ES" noProof="0" smtClean="0"/>
              <a:t>‹Nº›</a:t>
            </a:fld>
            <a:endParaRPr lang="es-ES" noProof="0" dirty="0"/>
          </a:p>
        </p:txBody>
      </p:sp>
    </p:spTree>
    <p:extLst>
      <p:ext uri="{BB962C8B-B14F-4D97-AF65-F5344CB8AC3E}">
        <p14:creationId xmlns:p14="http://schemas.microsoft.com/office/powerpoint/2010/main" val="35151262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193DAD0-5F6F-47DA-A010-1C4A30C88AB4}"/>
              </a:ext>
            </a:extLst>
          </p:cNvPr>
          <p:cNvSpPr>
            <a:spLocks noGrp="1"/>
          </p:cNvSpPr>
          <p:nvPr>
            <p:ph type="title"/>
          </p:nvPr>
        </p:nvSpPr>
        <p:spPr>
          <a:xfrm>
            <a:off x="831850" y="1709738"/>
            <a:ext cx="10515600" cy="2852737"/>
          </a:xfrm>
        </p:spPr>
        <p:txBody>
          <a:bodyPr rtlCol="0" anchor="b"/>
          <a:lstStyle>
            <a:lvl1pPr>
              <a:defRPr sz="6000"/>
            </a:lvl1pPr>
          </a:lstStyle>
          <a:p>
            <a:pPr rtl="0"/>
            <a:r>
              <a:rPr lang="es-ES" noProof="0"/>
              <a:t>Haga clic para modificar el estilo de título del patrón</a:t>
            </a:r>
            <a:endParaRPr lang="es-ES" noProof="0" dirty="0"/>
          </a:p>
        </p:txBody>
      </p:sp>
      <p:sp>
        <p:nvSpPr>
          <p:cNvPr id="3" name="Marcador de posición de texto 2">
            <a:extLst>
              <a:ext uri="{FF2B5EF4-FFF2-40B4-BE49-F238E27FC236}">
                <a16:creationId xmlns:a16="http://schemas.microsoft.com/office/drawing/2014/main" id="{AC8EFA6E-A768-42A8-B2C3-F100D82609A2}"/>
              </a:ext>
            </a:extLst>
          </p:cNvPr>
          <p:cNvSpPr>
            <a:spLocks noGrp="1"/>
          </p:cNvSpPr>
          <p:nvPr>
            <p:ph type="body" idx="1"/>
          </p:nvPr>
        </p:nvSpPr>
        <p:spPr>
          <a:xfrm>
            <a:off x="831850" y="4589463"/>
            <a:ext cx="10515600" cy="1500187"/>
          </a:xfrm>
        </p:spPr>
        <p:txBody>
          <a:bodyPr rtlCol="0"/>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s-ES" noProof="0"/>
              <a:t>Haga clic para modificar los estilos de texto del patrón</a:t>
            </a:r>
          </a:p>
        </p:txBody>
      </p:sp>
      <p:sp>
        <p:nvSpPr>
          <p:cNvPr id="4" name="Marcador de fecha 3">
            <a:extLst>
              <a:ext uri="{FF2B5EF4-FFF2-40B4-BE49-F238E27FC236}">
                <a16:creationId xmlns:a16="http://schemas.microsoft.com/office/drawing/2014/main" id="{A2F46640-E89E-47CE-984D-0C0ECF7CF529}"/>
              </a:ext>
            </a:extLst>
          </p:cNvPr>
          <p:cNvSpPr>
            <a:spLocks noGrp="1"/>
          </p:cNvSpPr>
          <p:nvPr>
            <p:ph type="dt" sz="half" idx="10"/>
          </p:nvPr>
        </p:nvSpPr>
        <p:spPr/>
        <p:txBody>
          <a:bodyPr rtlCol="0"/>
          <a:lstStyle/>
          <a:p>
            <a:pPr rtl="0"/>
            <a:fld id="{EBA4E8EF-BBD5-4328-B9AD-651CDE96AA78}" type="datetime1">
              <a:rPr lang="es-ES" noProof="0" smtClean="0"/>
              <a:t>18/06/2019</a:t>
            </a:fld>
            <a:endParaRPr lang="es-ES" noProof="0" dirty="0"/>
          </a:p>
        </p:txBody>
      </p:sp>
      <p:sp>
        <p:nvSpPr>
          <p:cNvPr id="5" name="Marcador de pie de página 4">
            <a:extLst>
              <a:ext uri="{FF2B5EF4-FFF2-40B4-BE49-F238E27FC236}">
                <a16:creationId xmlns:a16="http://schemas.microsoft.com/office/drawing/2014/main" id="{F4177A8F-F167-4C43-AEE7-45067080142F}"/>
              </a:ext>
            </a:extLst>
          </p:cNvPr>
          <p:cNvSpPr>
            <a:spLocks noGrp="1"/>
          </p:cNvSpPr>
          <p:nvPr>
            <p:ph type="ftr" sz="quarter" idx="11"/>
          </p:nvPr>
        </p:nvSpPr>
        <p:spPr/>
        <p:txBody>
          <a:bodyPr rtlCol="0"/>
          <a:lstStyle/>
          <a:p>
            <a:pPr rtl="0"/>
            <a:endParaRPr lang="es-ES" noProof="0" dirty="0"/>
          </a:p>
        </p:txBody>
      </p:sp>
      <p:sp>
        <p:nvSpPr>
          <p:cNvPr id="6" name="Marcador de posición de número de diapositiva 5">
            <a:extLst>
              <a:ext uri="{FF2B5EF4-FFF2-40B4-BE49-F238E27FC236}">
                <a16:creationId xmlns:a16="http://schemas.microsoft.com/office/drawing/2014/main" id="{EA1DA754-ED79-4909-833D-55BF9A5D80BB}"/>
              </a:ext>
            </a:extLst>
          </p:cNvPr>
          <p:cNvSpPr>
            <a:spLocks noGrp="1"/>
          </p:cNvSpPr>
          <p:nvPr>
            <p:ph type="sldNum" sz="quarter" idx="12"/>
          </p:nvPr>
        </p:nvSpPr>
        <p:spPr/>
        <p:txBody>
          <a:bodyPr rtlCol="0"/>
          <a:lstStyle/>
          <a:p>
            <a:pPr rtl="0"/>
            <a:fld id="{ED6580AB-5C3C-4B4F-8E2A-8B7A0A8CE695}" type="slidenum">
              <a:rPr lang="es-ES" noProof="0" smtClean="0"/>
              <a:t>‹Nº›</a:t>
            </a:fld>
            <a:endParaRPr lang="es-ES" noProof="0" dirty="0"/>
          </a:p>
        </p:txBody>
      </p:sp>
    </p:spTree>
    <p:extLst>
      <p:ext uri="{BB962C8B-B14F-4D97-AF65-F5344CB8AC3E}">
        <p14:creationId xmlns:p14="http://schemas.microsoft.com/office/powerpoint/2010/main" val="31600877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E9AA026-BFE6-4D2A-9ABF-C593B5666574}"/>
              </a:ext>
            </a:extLst>
          </p:cNvPr>
          <p:cNvSpPr>
            <a:spLocks noGrp="1"/>
          </p:cNvSpPr>
          <p:nvPr>
            <p:ph type="title"/>
          </p:nvPr>
        </p:nvSpPr>
        <p:spPr/>
        <p:txBody>
          <a:bodyPr rtlCol="0"/>
          <a:lstStyle/>
          <a:p>
            <a:pPr rtl="0"/>
            <a:r>
              <a:rPr lang="es-ES" noProof="0"/>
              <a:t>Haga clic para modificar el estilo de título del patrón</a:t>
            </a:r>
            <a:endParaRPr lang="es-ES" noProof="0" dirty="0"/>
          </a:p>
        </p:txBody>
      </p:sp>
      <p:sp>
        <p:nvSpPr>
          <p:cNvPr id="3" name="Marcador de posición de contenido 2">
            <a:extLst>
              <a:ext uri="{FF2B5EF4-FFF2-40B4-BE49-F238E27FC236}">
                <a16:creationId xmlns:a16="http://schemas.microsoft.com/office/drawing/2014/main" id="{214747E8-A36B-4B4A-B2A4-B5283152AB22}"/>
              </a:ext>
            </a:extLst>
          </p:cNvPr>
          <p:cNvSpPr>
            <a:spLocks noGrp="1"/>
          </p:cNvSpPr>
          <p:nvPr>
            <p:ph sz="half" idx="1"/>
          </p:nvPr>
        </p:nvSpPr>
        <p:spPr>
          <a:xfrm>
            <a:off x="838200" y="1825625"/>
            <a:ext cx="5181600" cy="4351338"/>
          </a:xfrm>
        </p:spPr>
        <p:txBody>
          <a:bodyPr rtlCol="0"/>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
        <p:nvSpPr>
          <p:cNvPr id="4" name="Marcador de posición de contenido 3">
            <a:extLst>
              <a:ext uri="{FF2B5EF4-FFF2-40B4-BE49-F238E27FC236}">
                <a16:creationId xmlns:a16="http://schemas.microsoft.com/office/drawing/2014/main" id="{D6C6B59D-87BD-4F32-B9BC-31F9B1A5D7AD}"/>
              </a:ext>
            </a:extLst>
          </p:cNvPr>
          <p:cNvSpPr>
            <a:spLocks noGrp="1"/>
          </p:cNvSpPr>
          <p:nvPr>
            <p:ph sz="half" idx="2"/>
          </p:nvPr>
        </p:nvSpPr>
        <p:spPr>
          <a:xfrm>
            <a:off x="6172200" y="1825625"/>
            <a:ext cx="5181600" cy="4351338"/>
          </a:xfrm>
        </p:spPr>
        <p:txBody>
          <a:bodyPr rtlCol="0"/>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
        <p:nvSpPr>
          <p:cNvPr id="5" name="Marcador de fecha 4">
            <a:extLst>
              <a:ext uri="{FF2B5EF4-FFF2-40B4-BE49-F238E27FC236}">
                <a16:creationId xmlns:a16="http://schemas.microsoft.com/office/drawing/2014/main" id="{85C49B47-0C41-4DCC-9902-126916D9C448}"/>
              </a:ext>
            </a:extLst>
          </p:cNvPr>
          <p:cNvSpPr>
            <a:spLocks noGrp="1"/>
          </p:cNvSpPr>
          <p:nvPr>
            <p:ph type="dt" sz="half" idx="10"/>
          </p:nvPr>
        </p:nvSpPr>
        <p:spPr/>
        <p:txBody>
          <a:bodyPr rtlCol="0"/>
          <a:lstStyle/>
          <a:p>
            <a:pPr rtl="0"/>
            <a:fld id="{CBBCEF7A-A401-4FF2-808B-CF842632DA4F}" type="datetime1">
              <a:rPr lang="es-ES" noProof="0" smtClean="0"/>
              <a:t>18/06/2019</a:t>
            </a:fld>
            <a:endParaRPr lang="es-ES" noProof="0" dirty="0"/>
          </a:p>
        </p:txBody>
      </p:sp>
      <p:sp>
        <p:nvSpPr>
          <p:cNvPr id="6" name="Marcador de pie de página 5">
            <a:extLst>
              <a:ext uri="{FF2B5EF4-FFF2-40B4-BE49-F238E27FC236}">
                <a16:creationId xmlns:a16="http://schemas.microsoft.com/office/drawing/2014/main" id="{B7CD28B7-2F2D-4E80-A107-C1F266C63064}"/>
              </a:ext>
            </a:extLst>
          </p:cNvPr>
          <p:cNvSpPr>
            <a:spLocks noGrp="1"/>
          </p:cNvSpPr>
          <p:nvPr>
            <p:ph type="ftr" sz="quarter" idx="11"/>
          </p:nvPr>
        </p:nvSpPr>
        <p:spPr/>
        <p:txBody>
          <a:bodyPr rtlCol="0"/>
          <a:lstStyle/>
          <a:p>
            <a:pPr rtl="0"/>
            <a:endParaRPr lang="es-ES" noProof="0" dirty="0"/>
          </a:p>
        </p:txBody>
      </p:sp>
      <p:sp>
        <p:nvSpPr>
          <p:cNvPr id="7" name="Marcador de posición de número de diapositiva 6">
            <a:extLst>
              <a:ext uri="{FF2B5EF4-FFF2-40B4-BE49-F238E27FC236}">
                <a16:creationId xmlns:a16="http://schemas.microsoft.com/office/drawing/2014/main" id="{835D650A-4D0F-46AE-A132-267FCD921E82}"/>
              </a:ext>
            </a:extLst>
          </p:cNvPr>
          <p:cNvSpPr>
            <a:spLocks noGrp="1"/>
          </p:cNvSpPr>
          <p:nvPr>
            <p:ph type="sldNum" sz="quarter" idx="12"/>
          </p:nvPr>
        </p:nvSpPr>
        <p:spPr/>
        <p:txBody>
          <a:bodyPr rtlCol="0"/>
          <a:lstStyle/>
          <a:p>
            <a:pPr rtl="0"/>
            <a:fld id="{ED6580AB-5C3C-4B4F-8E2A-8B7A0A8CE695}" type="slidenum">
              <a:rPr lang="es-ES" noProof="0" smtClean="0"/>
              <a:t>‹Nº›</a:t>
            </a:fld>
            <a:endParaRPr lang="es-ES" noProof="0" dirty="0"/>
          </a:p>
        </p:txBody>
      </p:sp>
    </p:spTree>
    <p:extLst>
      <p:ext uri="{BB962C8B-B14F-4D97-AF65-F5344CB8AC3E}">
        <p14:creationId xmlns:p14="http://schemas.microsoft.com/office/powerpoint/2010/main" val="12198765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D64C6F9-F6F6-4EA1-98AA-81B84F7CC05D}"/>
              </a:ext>
            </a:extLst>
          </p:cNvPr>
          <p:cNvSpPr>
            <a:spLocks noGrp="1"/>
          </p:cNvSpPr>
          <p:nvPr>
            <p:ph type="title"/>
          </p:nvPr>
        </p:nvSpPr>
        <p:spPr>
          <a:xfrm>
            <a:off x="839788" y="365125"/>
            <a:ext cx="10515600" cy="1325563"/>
          </a:xfrm>
        </p:spPr>
        <p:txBody>
          <a:bodyPr rtlCol="0"/>
          <a:lstStyle/>
          <a:p>
            <a:pPr rtl="0"/>
            <a:r>
              <a:rPr lang="es-ES" noProof="0"/>
              <a:t>Haga clic para modificar el estilo de título del patrón</a:t>
            </a:r>
            <a:endParaRPr lang="es-ES" noProof="0" dirty="0"/>
          </a:p>
        </p:txBody>
      </p:sp>
      <p:sp>
        <p:nvSpPr>
          <p:cNvPr id="3" name="Marcador de posición de texto 2">
            <a:extLst>
              <a:ext uri="{FF2B5EF4-FFF2-40B4-BE49-F238E27FC236}">
                <a16:creationId xmlns:a16="http://schemas.microsoft.com/office/drawing/2014/main" id="{31B8B83E-B37C-46C9-8284-D6EBA0033C90}"/>
              </a:ext>
            </a:extLst>
          </p:cNvPr>
          <p:cNvSpPr>
            <a:spLocks noGrp="1"/>
          </p:cNvSpPr>
          <p:nvPr>
            <p:ph type="body" idx="1"/>
          </p:nvPr>
        </p:nvSpPr>
        <p:spPr>
          <a:xfrm>
            <a:off x="839788" y="1681163"/>
            <a:ext cx="5157787"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4" name="Marcador de posición de contenido 3">
            <a:extLst>
              <a:ext uri="{FF2B5EF4-FFF2-40B4-BE49-F238E27FC236}">
                <a16:creationId xmlns:a16="http://schemas.microsoft.com/office/drawing/2014/main" id="{19A150B8-0288-44AC-9CE7-E7BD9FB32EF9}"/>
              </a:ext>
            </a:extLst>
          </p:cNvPr>
          <p:cNvSpPr>
            <a:spLocks noGrp="1"/>
          </p:cNvSpPr>
          <p:nvPr>
            <p:ph sz="half" idx="2"/>
          </p:nvPr>
        </p:nvSpPr>
        <p:spPr>
          <a:xfrm>
            <a:off x="839788" y="2505075"/>
            <a:ext cx="5157787" cy="3684588"/>
          </a:xfrm>
        </p:spPr>
        <p:txBody>
          <a:bodyPr rtlCol="0"/>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
        <p:nvSpPr>
          <p:cNvPr id="5" name="Marcador de posición de texto 4">
            <a:extLst>
              <a:ext uri="{FF2B5EF4-FFF2-40B4-BE49-F238E27FC236}">
                <a16:creationId xmlns:a16="http://schemas.microsoft.com/office/drawing/2014/main" id="{DCF5DCAE-6027-49B9-A818-F45FADE27B27}"/>
              </a:ext>
            </a:extLst>
          </p:cNvPr>
          <p:cNvSpPr>
            <a:spLocks noGrp="1"/>
          </p:cNvSpPr>
          <p:nvPr>
            <p:ph type="body" sz="quarter" idx="3"/>
          </p:nvPr>
        </p:nvSpPr>
        <p:spPr>
          <a:xfrm>
            <a:off x="6172200" y="1681163"/>
            <a:ext cx="5183188"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6" name="Marcador de posición de contenido 5">
            <a:extLst>
              <a:ext uri="{FF2B5EF4-FFF2-40B4-BE49-F238E27FC236}">
                <a16:creationId xmlns:a16="http://schemas.microsoft.com/office/drawing/2014/main" id="{684FAE16-DBCB-4A42-BFFC-053F2D529ABA}"/>
              </a:ext>
            </a:extLst>
          </p:cNvPr>
          <p:cNvSpPr>
            <a:spLocks noGrp="1"/>
          </p:cNvSpPr>
          <p:nvPr>
            <p:ph sz="quarter" idx="4"/>
          </p:nvPr>
        </p:nvSpPr>
        <p:spPr>
          <a:xfrm>
            <a:off x="6172200" y="2505075"/>
            <a:ext cx="5183188" cy="3684588"/>
          </a:xfrm>
        </p:spPr>
        <p:txBody>
          <a:bodyPr rtlCol="0"/>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
        <p:nvSpPr>
          <p:cNvPr id="7" name="Marcador de fecha 6">
            <a:extLst>
              <a:ext uri="{FF2B5EF4-FFF2-40B4-BE49-F238E27FC236}">
                <a16:creationId xmlns:a16="http://schemas.microsoft.com/office/drawing/2014/main" id="{46E8C038-E6A1-499D-9E24-FA5980421C81}"/>
              </a:ext>
            </a:extLst>
          </p:cNvPr>
          <p:cNvSpPr>
            <a:spLocks noGrp="1"/>
          </p:cNvSpPr>
          <p:nvPr>
            <p:ph type="dt" sz="half" idx="10"/>
          </p:nvPr>
        </p:nvSpPr>
        <p:spPr/>
        <p:txBody>
          <a:bodyPr rtlCol="0"/>
          <a:lstStyle/>
          <a:p>
            <a:pPr rtl="0"/>
            <a:fld id="{6E182FAF-75BA-4122-805A-A75045D55CE9}" type="datetime1">
              <a:rPr lang="es-ES" noProof="0" smtClean="0"/>
              <a:t>18/06/2019</a:t>
            </a:fld>
            <a:endParaRPr lang="es-ES" noProof="0" dirty="0"/>
          </a:p>
        </p:txBody>
      </p:sp>
      <p:sp>
        <p:nvSpPr>
          <p:cNvPr id="8" name="Marcador de pie de página 7">
            <a:extLst>
              <a:ext uri="{FF2B5EF4-FFF2-40B4-BE49-F238E27FC236}">
                <a16:creationId xmlns:a16="http://schemas.microsoft.com/office/drawing/2014/main" id="{F9F911B6-A759-487E-8CB6-CF9EF737F076}"/>
              </a:ext>
            </a:extLst>
          </p:cNvPr>
          <p:cNvSpPr>
            <a:spLocks noGrp="1"/>
          </p:cNvSpPr>
          <p:nvPr>
            <p:ph type="ftr" sz="quarter" idx="11"/>
          </p:nvPr>
        </p:nvSpPr>
        <p:spPr/>
        <p:txBody>
          <a:bodyPr rtlCol="0"/>
          <a:lstStyle/>
          <a:p>
            <a:pPr rtl="0"/>
            <a:endParaRPr lang="es-ES" noProof="0" dirty="0"/>
          </a:p>
        </p:txBody>
      </p:sp>
      <p:sp>
        <p:nvSpPr>
          <p:cNvPr id="9" name="Marcador de número de diapositiva 8">
            <a:extLst>
              <a:ext uri="{FF2B5EF4-FFF2-40B4-BE49-F238E27FC236}">
                <a16:creationId xmlns:a16="http://schemas.microsoft.com/office/drawing/2014/main" id="{EA906EC0-369D-4138-8D70-148CFDEE55EE}"/>
              </a:ext>
            </a:extLst>
          </p:cNvPr>
          <p:cNvSpPr>
            <a:spLocks noGrp="1"/>
          </p:cNvSpPr>
          <p:nvPr>
            <p:ph type="sldNum" sz="quarter" idx="12"/>
          </p:nvPr>
        </p:nvSpPr>
        <p:spPr/>
        <p:txBody>
          <a:bodyPr rtlCol="0"/>
          <a:lstStyle/>
          <a:p>
            <a:pPr rtl="0"/>
            <a:fld id="{ED6580AB-5C3C-4B4F-8E2A-8B7A0A8CE695}" type="slidenum">
              <a:rPr lang="es-ES" noProof="0" smtClean="0"/>
              <a:t>‹Nº›</a:t>
            </a:fld>
            <a:endParaRPr lang="es-ES" noProof="0" dirty="0"/>
          </a:p>
        </p:txBody>
      </p:sp>
    </p:spTree>
    <p:extLst>
      <p:ext uri="{BB962C8B-B14F-4D97-AF65-F5344CB8AC3E}">
        <p14:creationId xmlns:p14="http://schemas.microsoft.com/office/powerpoint/2010/main" val="28245543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E02F8A-97AC-456C-B9E3-45A7D520C5DA}"/>
              </a:ext>
            </a:extLst>
          </p:cNvPr>
          <p:cNvSpPr>
            <a:spLocks noGrp="1"/>
          </p:cNvSpPr>
          <p:nvPr>
            <p:ph type="title"/>
          </p:nvPr>
        </p:nvSpPr>
        <p:spPr/>
        <p:txBody>
          <a:bodyPr rtlCol="0"/>
          <a:lstStyle/>
          <a:p>
            <a:pPr rtl="0"/>
            <a:r>
              <a:rPr lang="es-ES" noProof="0"/>
              <a:t>Haga clic para modificar el estilo de título del patrón</a:t>
            </a:r>
            <a:endParaRPr lang="es-ES" noProof="0" dirty="0"/>
          </a:p>
        </p:txBody>
      </p:sp>
      <p:sp>
        <p:nvSpPr>
          <p:cNvPr id="3" name="Marcador de fecha 2">
            <a:extLst>
              <a:ext uri="{FF2B5EF4-FFF2-40B4-BE49-F238E27FC236}">
                <a16:creationId xmlns:a16="http://schemas.microsoft.com/office/drawing/2014/main" id="{8340F483-F2B9-47A3-9B5C-8C264B7016BD}"/>
              </a:ext>
            </a:extLst>
          </p:cNvPr>
          <p:cNvSpPr>
            <a:spLocks noGrp="1"/>
          </p:cNvSpPr>
          <p:nvPr>
            <p:ph type="dt" sz="half" idx="10"/>
          </p:nvPr>
        </p:nvSpPr>
        <p:spPr/>
        <p:txBody>
          <a:bodyPr rtlCol="0"/>
          <a:lstStyle/>
          <a:p>
            <a:pPr rtl="0"/>
            <a:fld id="{1F72C4E0-D24B-4FEB-8047-4C0D0110F0CE}" type="datetime1">
              <a:rPr lang="es-ES" noProof="0" smtClean="0"/>
              <a:t>18/06/2019</a:t>
            </a:fld>
            <a:endParaRPr lang="es-ES" noProof="0" dirty="0"/>
          </a:p>
        </p:txBody>
      </p:sp>
      <p:sp>
        <p:nvSpPr>
          <p:cNvPr id="4" name="Marcador de pie de página 3">
            <a:extLst>
              <a:ext uri="{FF2B5EF4-FFF2-40B4-BE49-F238E27FC236}">
                <a16:creationId xmlns:a16="http://schemas.microsoft.com/office/drawing/2014/main" id="{25849874-9D9B-4597-B20D-33D6F58BCA32}"/>
              </a:ext>
            </a:extLst>
          </p:cNvPr>
          <p:cNvSpPr>
            <a:spLocks noGrp="1"/>
          </p:cNvSpPr>
          <p:nvPr>
            <p:ph type="ftr" sz="quarter" idx="11"/>
          </p:nvPr>
        </p:nvSpPr>
        <p:spPr/>
        <p:txBody>
          <a:bodyPr rtlCol="0"/>
          <a:lstStyle/>
          <a:p>
            <a:pPr rtl="0"/>
            <a:endParaRPr lang="es-ES" noProof="0" dirty="0"/>
          </a:p>
        </p:txBody>
      </p:sp>
      <p:sp>
        <p:nvSpPr>
          <p:cNvPr id="5" name="Marcador de posición de número de diapositiva 4">
            <a:extLst>
              <a:ext uri="{FF2B5EF4-FFF2-40B4-BE49-F238E27FC236}">
                <a16:creationId xmlns:a16="http://schemas.microsoft.com/office/drawing/2014/main" id="{5B35894C-9062-435A-9758-82ED9C6D787E}"/>
              </a:ext>
            </a:extLst>
          </p:cNvPr>
          <p:cNvSpPr>
            <a:spLocks noGrp="1"/>
          </p:cNvSpPr>
          <p:nvPr>
            <p:ph type="sldNum" sz="quarter" idx="12"/>
          </p:nvPr>
        </p:nvSpPr>
        <p:spPr/>
        <p:txBody>
          <a:bodyPr rtlCol="0"/>
          <a:lstStyle/>
          <a:p>
            <a:pPr rtl="0"/>
            <a:fld id="{ED6580AB-5C3C-4B4F-8E2A-8B7A0A8CE695}" type="slidenum">
              <a:rPr lang="es-ES" noProof="0" smtClean="0"/>
              <a:t>‹Nº›</a:t>
            </a:fld>
            <a:endParaRPr lang="es-ES" noProof="0" dirty="0"/>
          </a:p>
        </p:txBody>
      </p:sp>
    </p:spTree>
    <p:extLst>
      <p:ext uri="{BB962C8B-B14F-4D97-AF65-F5344CB8AC3E}">
        <p14:creationId xmlns:p14="http://schemas.microsoft.com/office/powerpoint/2010/main" val="268177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96A3F6AD-4D61-4238-AB7D-613625BFF81F}"/>
              </a:ext>
            </a:extLst>
          </p:cNvPr>
          <p:cNvSpPr>
            <a:spLocks noGrp="1"/>
          </p:cNvSpPr>
          <p:nvPr>
            <p:ph type="dt" sz="half" idx="10"/>
          </p:nvPr>
        </p:nvSpPr>
        <p:spPr/>
        <p:txBody>
          <a:bodyPr rtlCol="0"/>
          <a:lstStyle/>
          <a:p>
            <a:pPr rtl="0"/>
            <a:fld id="{AFCECD4F-F723-4DE4-AF10-E28D68B82B2D}" type="datetime1">
              <a:rPr lang="es-ES" noProof="0" smtClean="0"/>
              <a:t>18/06/2019</a:t>
            </a:fld>
            <a:endParaRPr lang="es-ES" noProof="0" dirty="0"/>
          </a:p>
        </p:txBody>
      </p:sp>
      <p:sp>
        <p:nvSpPr>
          <p:cNvPr id="3" name="Marcador de pie de página 2">
            <a:extLst>
              <a:ext uri="{FF2B5EF4-FFF2-40B4-BE49-F238E27FC236}">
                <a16:creationId xmlns:a16="http://schemas.microsoft.com/office/drawing/2014/main" id="{D8AACDC9-944D-47C6-B286-82C86AD94318}"/>
              </a:ext>
            </a:extLst>
          </p:cNvPr>
          <p:cNvSpPr>
            <a:spLocks noGrp="1"/>
          </p:cNvSpPr>
          <p:nvPr>
            <p:ph type="ftr" sz="quarter" idx="11"/>
          </p:nvPr>
        </p:nvSpPr>
        <p:spPr/>
        <p:txBody>
          <a:bodyPr rtlCol="0"/>
          <a:lstStyle/>
          <a:p>
            <a:pPr rtl="0"/>
            <a:endParaRPr lang="es-ES" noProof="0" dirty="0"/>
          </a:p>
        </p:txBody>
      </p:sp>
      <p:sp>
        <p:nvSpPr>
          <p:cNvPr id="4" name="Marcador de número de diapositiva 3">
            <a:extLst>
              <a:ext uri="{FF2B5EF4-FFF2-40B4-BE49-F238E27FC236}">
                <a16:creationId xmlns:a16="http://schemas.microsoft.com/office/drawing/2014/main" id="{E4EAAC43-3846-4080-B764-AB2DB308C58A}"/>
              </a:ext>
            </a:extLst>
          </p:cNvPr>
          <p:cNvSpPr>
            <a:spLocks noGrp="1"/>
          </p:cNvSpPr>
          <p:nvPr>
            <p:ph type="sldNum" sz="quarter" idx="12"/>
          </p:nvPr>
        </p:nvSpPr>
        <p:spPr/>
        <p:txBody>
          <a:bodyPr rtlCol="0"/>
          <a:lstStyle/>
          <a:p>
            <a:pPr rtl="0"/>
            <a:fld id="{ED6580AB-5C3C-4B4F-8E2A-8B7A0A8CE695}" type="slidenum">
              <a:rPr lang="es-ES" noProof="0" smtClean="0"/>
              <a:t>‹Nº›</a:t>
            </a:fld>
            <a:endParaRPr lang="es-ES" noProof="0" dirty="0"/>
          </a:p>
        </p:txBody>
      </p:sp>
    </p:spTree>
    <p:extLst>
      <p:ext uri="{BB962C8B-B14F-4D97-AF65-F5344CB8AC3E}">
        <p14:creationId xmlns:p14="http://schemas.microsoft.com/office/powerpoint/2010/main" val="28213701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86F4779-0336-4AFA-B9A7-259EE8BEC151}"/>
              </a:ext>
            </a:extLst>
          </p:cNvPr>
          <p:cNvSpPr>
            <a:spLocks noGrp="1"/>
          </p:cNvSpPr>
          <p:nvPr>
            <p:ph type="title"/>
          </p:nvPr>
        </p:nvSpPr>
        <p:spPr>
          <a:xfrm>
            <a:off x="839788" y="457200"/>
            <a:ext cx="3932237" cy="1600200"/>
          </a:xfrm>
        </p:spPr>
        <p:txBody>
          <a:bodyPr rtlCol="0" anchor="b"/>
          <a:lstStyle>
            <a:lvl1pPr>
              <a:defRPr sz="3200"/>
            </a:lvl1pPr>
          </a:lstStyle>
          <a:p>
            <a:pPr rtl="0"/>
            <a:r>
              <a:rPr lang="es-ES" noProof="0"/>
              <a:t>Haga clic para modificar el estilo de título del patrón</a:t>
            </a:r>
            <a:endParaRPr lang="es-ES" noProof="0" dirty="0"/>
          </a:p>
        </p:txBody>
      </p:sp>
      <p:sp>
        <p:nvSpPr>
          <p:cNvPr id="3" name="Marcador de posición de contenido 2">
            <a:extLst>
              <a:ext uri="{FF2B5EF4-FFF2-40B4-BE49-F238E27FC236}">
                <a16:creationId xmlns:a16="http://schemas.microsoft.com/office/drawing/2014/main" id="{DB82F449-DDC3-4694-81E5-91A4B8F433ED}"/>
              </a:ext>
            </a:extLst>
          </p:cNvPr>
          <p:cNvSpPr>
            <a:spLocks noGrp="1"/>
          </p:cNvSpPr>
          <p:nvPr>
            <p:ph idx="1"/>
          </p:nvPr>
        </p:nvSpPr>
        <p:spPr>
          <a:xfrm>
            <a:off x="5183188" y="987425"/>
            <a:ext cx="6172200" cy="4873625"/>
          </a:xfrm>
        </p:spPr>
        <p:txBody>
          <a:bodyPr rtlCol="0"/>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
        <p:nvSpPr>
          <p:cNvPr id="4" name="Marcador de posición de texto 3">
            <a:extLst>
              <a:ext uri="{FF2B5EF4-FFF2-40B4-BE49-F238E27FC236}">
                <a16:creationId xmlns:a16="http://schemas.microsoft.com/office/drawing/2014/main" id="{CF00A2C4-3B2E-46AC-9605-73F5B2CC1F56}"/>
              </a:ext>
            </a:extLst>
          </p:cNvPr>
          <p:cNvSpPr>
            <a:spLocks noGrp="1"/>
          </p:cNvSpPr>
          <p:nvPr>
            <p:ph type="body" sz="half" idx="2"/>
          </p:nvPr>
        </p:nvSpPr>
        <p:spPr>
          <a:xfrm>
            <a:off x="839788" y="2057400"/>
            <a:ext cx="3932237" cy="3811588"/>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s-ES" noProof="0"/>
              <a:t>Haga clic para modificar los estilos de texto del patrón</a:t>
            </a:r>
          </a:p>
        </p:txBody>
      </p:sp>
      <p:sp>
        <p:nvSpPr>
          <p:cNvPr id="5" name="Marcador de fecha 4">
            <a:extLst>
              <a:ext uri="{FF2B5EF4-FFF2-40B4-BE49-F238E27FC236}">
                <a16:creationId xmlns:a16="http://schemas.microsoft.com/office/drawing/2014/main" id="{46909769-F5A5-4635-BD0C-D6049DEB9632}"/>
              </a:ext>
            </a:extLst>
          </p:cNvPr>
          <p:cNvSpPr>
            <a:spLocks noGrp="1"/>
          </p:cNvSpPr>
          <p:nvPr>
            <p:ph type="dt" sz="half" idx="10"/>
          </p:nvPr>
        </p:nvSpPr>
        <p:spPr/>
        <p:txBody>
          <a:bodyPr rtlCol="0"/>
          <a:lstStyle/>
          <a:p>
            <a:pPr rtl="0"/>
            <a:fld id="{B6148780-B602-44CF-86FF-34AFCE04270A}" type="datetime1">
              <a:rPr lang="es-ES" noProof="0" smtClean="0"/>
              <a:t>18/06/2019</a:t>
            </a:fld>
            <a:endParaRPr lang="es-ES" noProof="0" dirty="0"/>
          </a:p>
        </p:txBody>
      </p:sp>
      <p:sp>
        <p:nvSpPr>
          <p:cNvPr id="6" name="Marcador de pie de página 5">
            <a:extLst>
              <a:ext uri="{FF2B5EF4-FFF2-40B4-BE49-F238E27FC236}">
                <a16:creationId xmlns:a16="http://schemas.microsoft.com/office/drawing/2014/main" id="{F9252DC3-D3D7-446F-A866-D7820B7BF876}"/>
              </a:ext>
            </a:extLst>
          </p:cNvPr>
          <p:cNvSpPr>
            <a:spLocks noGrp="1"/>
          </p:cNvSpPr>
          <p:nvPr>
            <p:ph type="ftr" sz="quarter" idx="11"/>
          </p:nvPr>
        </p:nvSpPr>
        <p:spPr/>
        <p:txBody>
          <a:bodyPr rtlCol="0"/>
          <a:lstStyle/>
          <a:p>
            <a:pPr rtl="0"/>
            <a:endParaRPr lang="es-ES" noProof="0" dirty="0"/>
          </a:p>
        </p:txBody>
      </p:sp>
      <p:sp>
        <p:nvSpPr>
          <p:cNvPr id="7" name="Marcador de posición de número de diapositiva 6">
            <a:extLst>
              <a:ext uri="{FF2B5EF4-FFF2-40B4-BE49-F238E27FC236}">
                <a16:creationId xmlns:a16="http://schemas.microsoft.com/office/drawing/2014/main" id="{471CDB00-5218-4567-902B-845073BE8753}"/>
              </a:ext>
            </a:extLst>
          </p:cNvPr>
          <p:cNvSpPr>
            <a:spLocks noGrp="1"/>
          </p:cNvSpPr>
          <p:nvPr>
            <p:ph type="sldNum" sz="quarter" idx="12"/>
          </p:nvPr>
        </p:nvSpPr>
        <p:spPr/>
        <p:txBody>
          <a:bodyPr rtlCol="0"/>
          <a:lstStyle/>
          <a:p>
            <a:pPr rtl="0"/>
            <a:fld id="{ED6580AB-5C3C-4B4F-8E2A-8B7A0A8CE695}" type="slidenum">
              <a:rPr lang="es-ES" noProof="0" smtClean="0"/>
              <a:t>‹Nº›</a:t>
            </a:fld>
            <a:endParaRPr lang="es-ES" noProof="0" dirty="0"/>
          </a:p>
        </p:txBody>
      </p:sp>
    </p:spTree>
    <p:extLst>
      <p:ext uri="{BB962C8B-B14F-4D97-AF65-F5344CB8AC3E}">
        <p14:creationId xmlns:p14="http://schemas.microsoft.com/office/powerpoint/2010/main" val="17761285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ley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8F661E4-9FF7-494B-A1C9-C9A1DD7052F7}"/>
              </a:ext>
            </a:extLst>
          </p:cNvPr>
          <p:cNvSpPr>
            <a:spLocks noGrp="1"/>
          </p:cNvSpPr>
          <p:nvPr>
            <p:ph type="title"/>
          </p:nvPr>
        </p:nvSpPr>
        <p:spPr>
          <a:xfrm>
            <a:off x="839788" y="457200"/>
            <a:ext cx="3932237" cy="1600200"/>
          </a:xfrm>
        </p:spPr>
        <p:txBody>
          <a:bodyPr rtlCol="0" anchor="b"/>
          <a:lstStyle>
            <a:lvl1pPr>
              <a:defRPr sz="3200"/>
            </a:lvl1pPr>
          </a:lstStyle>
          <a:p>
            <a:pPr rtl="0"/>
            <a:r>
              <a:rPr lang="es-ES" noProof="0"/>
              <a:t>Haga clic para modificar el estilo de título del patrón</a:t>
            </a:r>
            <a:endParaRPr lang="es-ES" noProof="0" dirty="0"/>
          </a:p>
        </p:txBody>
      </p:sp>
      <p:sp>
        <p:nvSpPr>
          <p:cNvPr id="3" name="Marcador de posición de imagen 2">
            <a:extLst>
              <a:ext uri="{FF2B5EF4-FFF2-40B4-BE49-F238E27FC236}">
                <a16:creationId xmlns:a16="http://schemas.microsoft.com/office/drawing/2014/main" id="{5D245657-DA21-4769-84F8-88DC644508E0}"/>
              </a:ext>
            </a:extLst>
          </p:cNvPr>
          <p:cNvSpPr>
            <a:spLocks noGrp="1"/>
          </p:cNvSpPr>
          <p:nvPr>
            <p:ph type="pic" idx="1"/>
          </p:nvPr>
        </p:nvSpPr>
        <p:spPr>
          <a:xfrm>
            <a:off x="5183188" y="987425"/>
            <a:ext cx="6172200" cy="4873625"/>
          </a:xfrm>
        </p:spPr>
        <p:txBody>
          <a:bodyPr rtlCol="0"/>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es-ES" noProof="0"/>
              <a:t>Haga clic en el icono para agregar una imagen</a:t>
            </a:r>
            <a:endParaRPr lang="es-ES" noProof="0" dirty="0"/>
          </a:p>
        </p:txBody>
      </p:sp>
      <p:sp>
        <p:nvSpPr>
          <p:cNvPr id="4" name="Marcador de posición de texto 3">
            <a:extLst>
              <a:ext uri="{FF2B5EF4-FFF2-40B4-BE49-F238E27FC236}">
                <a16:creationId xmlns:a16="http://schemas.microsoft.com/office/drawing/2014/main" id="{A167B310-6692-4981-9CB8-FE79A091FF56}"/>
              </a:ext>
            </a:extLst>
          </p:cNvPr>
          <p:cNvSpPr>
            <a:spLocks noGrp="1"/>
          </p:cNvSpPr>
          <p:nvPr>
            <p:ph type="body" sz="half" idx="2"/>
          </p:nvPr>
        </p:nvSpPr>
        <p:spPr>
          <a:xfrm>
            <a:off x="839788" y="2057400"/>
            <a:ext cx="3932237" cy="3811588"/>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s-ES" noProof="0"/>
              <a:t>Haga clic para modificar los estilos de texto del patrón</a:t>
            </a:r>
          </a:p>
        </p:txBody>
      </p:sp>
      <p:sp>
        <p:nvSpPr>
          <p:cNvPr id="5" name="Marcador de fecha 4">
            <a:extLst>
              <a:ext uri="{FF2B5EF4-FFF2-40B4-BE49-F238E27FC236}">
                <a16:creationId xmlns:a16="http://schemas.microsoft.com/office/drawing/2014/main" id="{E7DA2C9E-A9AD-4BB9-A691-90BB84F58CE9}"/>
              </a:ext>
            </a:extLst>
          </p:cNvPr>
          <p:cNvSpPr>
            <a:spLocks noGrp="1"/>
          </p:cNvSpPr>
          <p:nvPr>
            <p:ph type="dt" sz="half" idx="10"/>
          </p:nvPr>
        </p:nvSpPr>
        <p:spPr/>
        <p:txBody>
          <a:bodyPr rtlCol="0"/>
          <a:lstStyle/>
          <a:p>
            <a:pPr rtl="0"/>
            <a:fld id="{2CF502F7-479D-448B-8DD6-F7BE5FAA2482}" type="datetime1">
              <a:rPr lang="es-ES" noProof="0" smtClean="0"/>
              <a:t>18/06/2019</a:t>
            </a:fld>
            <a:endParaRPr lang="es-ES" noProof="0" dirty="0"/>
          </a:p>
        </p:txBody>
      </p:sp>
      <p:sp>
        <p:nvSpPr>
          <p:cNvPr id="6" name="Marcador de pie de página 5">
            <a:extLst>
              <a:ext uri="{FF2B5EF4-FFF2-40B4-BE49-F238E27FC236}">
                <a16:creationId xmlns:a16="http://schemas.microsoft.com/office/drawing/2014/main" id="{F4B3D45D-C826-4846-BBFC-A0D98B7E7A2C}"/>
              </a:ext>
            </a:extLst>
          </p:cNvPr>
          <p:cNvSpPr>
            <a:spLocks noGrp="1"/>
          </p:cNvSpPr>
          <p:nvPr>
            <p:ph type="ftr" sz="quarter" idx="11"/>
          </p:nvPr>
        </p:nvSpPr>
        <p:spPr/>
        <p:txBody>
          <a:bodyPr rtlCol="0"/>
          <a:lstStyle/>
          <a:p>
            <a:pPr rtl="0"/>
            <a:endParaRPr lang="es-ES" noProof="0" dirty="0"/>
          </a:p>
        </p:txBody>
      </p:sp>
      <p:sp>
        <p:nvSpPr>
          <p:cNvPr id="7" name="Marcador de posición de número de diapositiva 6">
            <a:extLst>
              <a:ext uri="{FF2B5EF4-FFF2-40B4-BE49-F238E27FC236}">
                <a16:creationId xmlns:a16="http://schemas.microsoft.com/office/drawing/2014/main" id="{93516961-40DC-443E-9DB8-3A987DF499A9}"/>
              </a:ext>
            </a:extLst>
          </p:cNvPr>
          <p:cNvSpPr>
            <a:spLocks noGrp="1"/>
          </p:cNvSpPr>
          <p:nvPr>
            <p:ph type="sldNum" sz="quarter" idx="12"/>
          </p:nvPr>
        </p:nvSpPr>
        <p:spPr/>
        <p:txBody>
          <a:bodyPr rtlCol="0"/>
          <a:lstStyle/>
          <a:p>
            <a:pPr rtl="0"/>
            <a:fld id="{ED6580AB-5C3C-4B4F-8E2A-8B7A0A8CE695}" type="slidenum">
              <a:rPr lang="es-ES" noProof="0" smtClean="0"/>
              <a:t>‹Nº›</a:t>
            </a:fld>
            <a:endParaRPr lang="es-ES" noProof="0" dirty="0"/>
          </a:p>
        </p:txBody>
      </p:sp>
    </p:spTree>
    <p:extLst>
      <p:ext uri="{BB962C8B-B14F-4D97-AF65-F5344CB8AC3E}">
        <p14:creationId xmlns:p14="http://schemas.microsoft.com/office/powerpoint/2010/main" val="26313338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ción de título 1">
            <a:extLst>
              <a:ext uri="{FF2B5EF4-FFF2-40B4-BE49-F238E27FC236}">
                <a16:creationId xmlns:a16="http://schemas.microsoft.com/office/drawing/2014/main" id="{CE341CFC-63B9-4A19-A8AB-62B9E452AE5E}"/>
              </a:ext>
            </a:extLst>
          </p:cNvPr>
          <p:cNvSpPr>
            <a:spLocks noGrp="1"/>
          </p:cNvSpPr>
          <p:nvPr>
            <p:ph type="title"/>
          </p:nvPr>
        </p:nvSpPr>
        <p:spPr>
          <a:xfrm>
            <a:off x="838200" y="365125"/>
            <a:ext cx="10515600" cy="1325563"/>
          </a:xfrm>
          <a:prstGeom prst="rect">
            <a:avLst/>
          </a:prstGeom>
        </p:spPr>
        <p:txBody>
          <a:bodyPr vert="horz" lIns="0" tIns="0" rIns="0" bIns="0" rtlCol="0" anchor="ctr">
            <a:normAutofit/>
          </a:bodyPr>
          <a:lstStyle/>
          <a:p>
            <a:pPr rtl="0"/>
            <a:r>
              <a:rPr lang="es-ES" noProof="0" dirty="0"/>
              <a:t>Haga clic para modificar el estilo de título del patrón</a:t>
            </a:r>
          </a:p>
        </p:txBody>
      </p:sp>
      <p:sp>
        <p:nvSpPr>
          <p:cNvPr id="3" name="Marcador de posición de texto 2">
            <a:extLst>
              <a:ext uri="{FF2B5EF4-FFF2-40B4-BE49-F238E27FC236}">
                <a16:creationId xmlns:a16="http://schemas.microsoft.com/office/drawing/2014/main" id="{115A838B-134E-40B6-A7E3-1119BB8BF5BD}"/>
              </a:ext>
            </a:extLst>
          </p:cNvPr>
          <p:cNvSpPr>
            <a:spLocks noGrp="1"/>
          </p:cNvSpPr>
          <p:nvPr>
            <p:ph type="body" idx="1"/>
          </p:nvPr>
        </p:nvSpPr>
        <p:spPr>
          <a:xfrm>
            <a:off x="838200" y="1825625"/>
            <a:ext cx="10515600" cy="4351338"/>
          </a:xfrm>
          <a:prstGeom prst="rect">
            <a:avLst/>
          </a:prstGeom>
        </p:spPr>
        <p:txBody>
          <a:bodyPr vert="horz" lIns="0" tIns="0" rIns="0" bIns="0" rtlCol="0">
            <a:normAutofit/>
          </a:bodyPr>
          <a:lstStyle/>
          <a:p>
            <a:pPr lvl="0" rtl="0"/>
            <a:r>
              <a:rPr lang="es-ES" noProof="0" dirty="0"/>
              <a:t>Editar estilos de texto del patrón</a:t>
            </a:r>
          </a:p>
          <a:p>
            <a:pPr lvl="1" rtl="0"/>
            <a:r>
              <a:rPr lang="es-ES" noProof="0" dirty="0"/>
              <a:t>Segundo nivel</a:t>
            </a:r>
          </a:p>
          <a:p>
            <a:pPr lvl="2" rtl="0"/>
            <a:r>
              <a:rPr lang="es-ES" noProof="0" dirty="0"/>
              <a:t>Tercer nivel</a:t>
            </a:r>
          </a:p>
          <a:p>
            <a:pPr lvl="3" rtl="0"/>
            <a:r>
              <a:rPr lang="es-ES" noProof="0" dirty="0"/>
              <a:t>Cuarto nivel</a:t>
            </a:r>
          </a:p>
          <a:p>
            <a:pPr lvl="4" rtl="0"/>
            <a:r>
              <a:rPr lang="es-ES" noProof="0" dirty="0"/>
              <a:t>Quinto nivel</a:t>
            </a:r>
          </a:p>
        </p:txBody>
      </p:sp>
      <p:sp>
        <p:nvSpPr>
          <p:cNvPr id="4" name="Marcador de fecha 3">
            <a:extLst>
              <a:ext uri="{FF2B5EF4-FFF2-40B4-BE49-F238E27FC236}">
                <a16:creationId xmlns:a16="http://schemas.microsoft.com/office/drawing/2014/main" id="{3E8943BB-9EAD-4CBC-9CA2-75F70C6B582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rtl="0"/>
            <a:fld id="{A1B3EB86-27BA-4D1C-9385-C80361276849}" type="datetime1">
              <a:rPr lang="es-ES" noProof="0" smtClean="0"/>
              <a:t>18/06/2019</a:t>
            </a:fld>
            <a:endParaRPr lang="es-ES" noProof="0" dirty="0"/>
          </a:p>
        </p:txBody>
      </p:sp>
      <p:sp>
        <p:nvSpPr>
          <p:cNvPr id="5" name="Marcador de pie de página 4">
            <a:extLst>
              <a:ext uri="{FF2B5EF4-FFF2-40B4-BE49-F238E27FC236}">
                <a16:creationId xmlns:a16="http://schemas.microsoft.com/office/drawing/2014/main" id="{F204E537-5CBA-4B86-9D30-577B9F741E8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rtl="0"/>
            <a:endParaRPr lang="es-ES" noProof="0" dirty="0"/>
          </a:p>
        </p:txBody>
      </p:sp>
      <p:sp>
        <p:nvSpPr>
          <p:cNvPr id="6" name="Marcador de posición de número de diapositiva 5">
            <a:extLst>
              <a:ext uri="{FF2B5EF4-FFF2-40B4-BE49-F238E27FC236}">
                <a16:creationId xmlns:a16="http://schemas.microsoft.com/office/drawing/2014/main" id="{66E79E72-0F12-4646-BCDF-4C9EAA89C26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rtl="0"/>
            <a:fld id="{ED6580AB-5C3C-4B4F-8E2A-8B7A0A8CE695}" type="slidenum">
              <a:rPr lang="es-ES" noProof="0" smtClean="0"/>
              <a:t>‹Nº›</a:t>
            </a:fld>
            <a:endParaRPr lang="es-ES" noProof="0" dirty="0"/>
          </a:p>
        </p:txBody>
      </p:sp>
    </p:spTree>
    <p:extLst>
      <p:ext uri="{BB962C8B-B14F-4D97-AF65-F5344CB8AC3E}">
        <p14:creationId xmlns:p14="http://schemas.microsoft.com/office/powerpoint/2010/main" val="5543780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sv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29.png"/><Relationship Id="rId11" Type="http://schemas.openxmlformats.org/officeDocument/2006/relationships/image" Target="../media/image34.svg"/><Relationship Id="rId5" Type="http://schemas.openxmlformats.org/officeDocument/2006/relationships/image" Target="../media/image28.svg"/><Relationship Id="rId10" Type="http://schemas.openxmlformats.org/officeDocument/2006/relationships/image" Target="../media/image33.png"/><Relationship Id="rId4" Type="http://schemas.openxmlformats.org/officeDocument/2006/relationships/image" Target="../media/image27.png"/><Relationship Id="rId9" Type="http://schemas.openxmlformats.org/officeDocument/2006/relationships/image" Target="../media/image32.svg"/></Relationships>
</file>

<file path=ppt/slides/_rels/slide1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36.png"/><Relationship Id="rId7" Type="http://schemas.openxmlformats.org/officeDocument/2006/relationships/diagramColors" Target="../diagrams/colors1.xml"/><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diagramQuickStyle" Target="../diagrams/quickStyle1.xml"/><Relationship Id="rId5" Type="http://schemas.openxmlformats.org/officeDocument/2006/relationships/diagramLayout" Target="../diagrams/layout1.xml"/><Relationship Id="rId10" Type="http://schemas.openxmlformats.org/officeDocument/2006/relationships/image" Target="../media/image38.png"/><Relationship Id="rId4" Type="http://schemas.openxmlformats.org/officeDocument/2006/relationships/diagramData" Target="../diagrams/data1.xml"/><Relationship Id="rId9" Type="http://schemas.openxmlformats.org/officeDocument/2006/relationships/image" Target="../media/image37.png"/></Relationships>
</file>

<file path=ppt/slides/_rels/slide1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image" Target="../media/image41.png"/></Relationships>
</file>

<file path=ppt/slides/_rels/slide1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1.xml"/><Relationship Id="rId1" Type="http://schemas.openxmlformats.org/officeDocument/2006/relationships/slideLayout" Target="../slideLayouts/slideLayout6.xml"/><Relationship Id="rId6" Type="http://schemas.openxmlformats.org/officeDocument/2006/relationships/diagramColors" Target="../diagrams/colors2.xml"/><Relationship Id="rId5" Type="http://schemas.openxmlformats.org/officeDocument/2006/relationships/diagramQuickStyle" Target="../diagrams/quickStyle2.xml"/><Relationship Id="rId10" Type="http://schemas.openxmlformats.org/officeDocument/2006/relationships/image" Target="../media/image50.png"/><Relationship Id="rId4" Type="http://schemas.openxmlformats.org/officeDocument/2006/relationships/diagramLayout" Target="../diagrams/layout2.xml"/><Relationship Id="rId9" Type="http://schemas.openxmlformats.org/officeDocument/2006/relationships/image" Target="../media/image49.png"/></Relationships>
</file>

<file path=ppt/slides/_rels/slide2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3.xml"/><Relationship Id="rId1" Type="http://schemas.openxmlformats.org/officeDocument/2006/relationships/slideLayout" Target="../slideLayouts/slideLayout6.xml"/><Relationship Id="rId4" Type="http://schemas.openxmlformats.org/officeDocument/2006/relationships/image" Target="../media/image53.png"/></Relationships>
</file>

<file path=ppt/slides/_rels/slide24.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notesSlide" Target="../notesSlides/notesSlide24.xml"/><Relationship Id="rId1" Type="http://schemas.openxmlformats.org/officeDocument/2006/relationships/slideLayout" Target="../slideLayouts/slideLayout6.xml"/><Relationship Id="rId4" Type="http://schemas.openxmlformats.org/officeDocument/2006/relationships/image" Target="../media/image55.png"/></Relationships>
</file>

<file path=ppt/slides/_rels/slide2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5.xml"/><Relationship Id="rId1" Type="http://schemas.openxmlformats.org/officeDocument/2006/relationships/slideLayout" Target="../slideLayouts/slideLayout6.xml"/><Relationship Id="rId4" Type="http://schemas.openxmlformats.org/officeDocument/2006/relationships/image" Target="../media/image57.sv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8" Type="http://schemas.openxmlformats.org/officeDocument/2006/relationships/image" Target="../media/image15.svg"/><Relationship Id="rId13" Type="http://schemas.openxmlformats.org/officeDocument/2006/relationships/image" Target="../media/image20.png"/><Relationship Id="rId3" Type="http://schemas.openxmlformats.org/officeDocument/2006/relationships/image" Target="../media/image10.png"/><Relationship Id="rId7" Type="http://schemas.openxmlformats.org/officeDocument/2006/relationships/image" Target="../media/image14.png"/><Relationship Id="rId12" Type="http://schemas.openxmlformats.org/officeDocument/2006/relationships/image" Target="../media/image19.sv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13.svg"/><Relationship Id="rId11" Type="http://schemas.openxmlformats.org/officeDocument/2006/relationships/image" Target="../media/image18.png"/><Relationship Id="rId5" Type="http://schemas.openxmlformats.org/officeDocument/2006/relationships/image" Target="../media/image12.png"/><Relationship Id="rId10" Type="http://schemas.openxmlformats.org/officeDocument/2006/relationships/image" Target="../media/image17.svg"/><Relationship Id="rId4" Type="http://schemas.openxmlformats.org/officeDocument/2006/relationships/image" Target="../media/image11.svg"/><Relationship Id="rId9" Type="http://schemas.openxmlformats.org/officeDocument/2006/relationships/image" Target="../media/image16.png"/><Relationship Id="rId14" Type="http://schemas.openxmlformats.org/officeDocument/2006/relationships/image" Target="../media/image21.svg"/></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o 1" descr="Esta imagen es una forma decorativa abstracta. ">
            <a:extLst>
              <a:ext uri="{FF2B5EF4-FFF2-40B4-BE49-F238E27FC236}">
                <a16:creationId xmlns:a16="http://schemas.microsoft.com/office/drawing/2014/main" id="{8E504344-8563-476C-9EF9-4200B272FDC1}"/>
              </a:ext>
            </a:extLst>
          </p:cNvPr>
          <p:cNvGrpSpPr/>
          <p:nvPr/>
        </p:nvGrpSpPr>
        <p:grpSpPr>
          <a:xfrm>
            <a:off x="4855953" y="-2833465"/>
            <a:ext cx="8948964" cy="12105059"/>
            <a:chOff x="4855953" y="-2833465"/>
            <a:chExt cx="8948964" cy="12105059"/>
          </a:xfrm>
        </p:grpSpPr>
        <p:sp>
          <p:nvSpPr>
            <p:cNvPr id="18" name="Forma libre 10">
              <a:extLst>
                <a:ext uri="{FF2B5EF4-FFF2-40B4-BE49-F238E27FC236}">
                  <a16:creationId xmlns:a16="http://schemas.microsoft.com/office/drawing/2014/main" id="{73D22BE5-D5D5-4BF2-A935-5C4AB588B458}"/>
                </a:ext>
              </a:extLst>
            </p:cNvPr>
            <p:cNvSpPr>
              <a:spLocks/>
            </p:cNvSpPr>
            <p:nvPr/>
          </p:nvSpPr>
          <p:spPr bwMode="auto">
            <a:xfrm rot="9420272">
              <a:off x="4855953" y="-2246936"/>
              <a:ext cx="8673602" cy="11518530"/>
            </a:xfrm>
            <a:custGeom>
              <a:avLst/>
              <a:gdLst>
                <a:gd name="T0" fmla="*/ 1166 w 2492"/>
                <a:gd name="T1" fmla="*/ 2419 h 3315"/>
                <a:gd name="T2" fmla="*/ 243 w 2492"/>
                <a:gd name="T3" fmla="*/ 912 h 3315"/>
                <a:gd name="T4" fmla="*/ 449 w 2492"/>
                <a:gd name="T5" fmla="*/ 15 h 3315"/>
                <a:gd name="T6" fmla="*/ 766 w 2492"/>
                <a:gd name="T7" fmla="*/ 302 h 3315"/>
                <a:gd name="T8" fmla="*/ 1651 w 2492"/>
                <a:gd name="T9" fmla="*/ 481 h 3315"/>
                <a:gd name="T10" fmla="*/ 2239 w 2492"/>
                <a:gd name="T11" fmla="*/ 1238 h 3315"/>
                <a:gd name="T12" fmla="*/ 2186 w 2492"/>
                <a:gd name="T13" fmla="*/ 2201 h 3315"/>
                <a:gd name="T14" fmla="*/ 2165 w 2492"/>
                <a:gd name="T15" fmla="*/ 2928 h 3315"/>
                <a:gd name="T16" fmla="*/ 1400 w 2492"/>
                <a:gd name="T17" fmla="*/ 3100 h 3315"/>
                <a:gd name="T18" fmla="*/ 1166 w 2492"/>
                <a:gd name="T19" fmla="*/ 2419 h 3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92" h="3315">
                  <a:moveTo>
                    <a:pt x="1166" y="2419"/>
                  </a:moveTo>
                  <a:cubicBezTo>
                    <a:pt x="1505" y="1277"/>
                    <a:pt x="486" y="1533"/>
                    <a:pt x="243" y="912"/>
                  </a:cubicBezTo>
                  <a:cubicBezTo>
                    <a:pt x="0" y="292"/>
                    <a:pt x="291" y="31"/>
                    <a:pt x="449" y="15"/>
                  </a:cubicBezTo>
                  <a:cubicBezTo>
                    <a:pt x="607" y="0"/>
                    <a:pt x="716" y="54"/>
                    <a:pt x="766" y="302"/>
                  </a:cubicBezTo>
                  <a:cubicBezTo>
                    <a:pt x="817" y="551"/>
                    <a:pt x="1312" y="508"/>
                    <a:pt x="1651" y="481"/>
                  </a:cubicBezTo>
                  <a:cubicBezTo>
                    <a:pt x="1989" y="454"/>
                    <a:pt x="2492" y="733"/>
                    <a:pt x="2239" y="1238"/>
                  </a:cubicBezTo>
                  <a:cubicBezTo>
                    <a:pt x="1986" y="1743"/>
                    <a:pt x="2000" y="1716"/>
                    <a:pt x="2186" y="2201"/>
                  </a:cubicBezTo>
                  <a:cubicBezTo>
                    <a:pt x="2372" y="2685"/>
                    <a:pt x="2165" y="2928"/>
                    <a:pt x="2165" y="2928"/>
                  </a:cubicBezTo>
                  <a:cubicBezTo>
                    <a:pt x="2165" y="2928"/>
                    <a:pt x="1791" y="3315"/>
                    <a:pt x="1400" y="3100"/>
                  </a:cubicBezTo>
                  <a:cubicBezTo>
                    <a:pt x="1008" y="2885"/>
                    <a:pt x="1166" y="2419"/>
                    <a:pt x="1166" y="2419"/>
                  </a:cubicBezTo>
                  <a:close/>
                </a:path>
              </a:pathLst>
            </a:custGeom>
            <a:gradFill>
              <a:gsLst>
                <a:gs pos="0">
                  <a:srgbClr val="80DEDE"/>
                </a:gs>
                <a:gs pos="53500">
                  <a:srgbClr val="85C1E7"/>
                </a:gs>
                <a:gs pos="100000">
                  <a:srgbClr val="878CFF"/>
                </a:gs>
              </a:gsLst>
              <a:lin ang="5400000" scaled="1"/>
            </a:gradFill>
            <a:ln w="12700"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es-ES" dirty="0"/>
            </a:p>
          </p:txBody>
        </p:sp>
        <p:sp>
          <p:nvSpPr>
            <p:cNvPr id="19" name="Forma libre 11">
              <a:extLst>
                <a:ext uri="{FF2B5EF4-FFF2-40B4-BE49-F238E27FC236}">
                  <a16:creationId xmlns:a16="http://schemas.microsoft.com/office/drawing/2014/main" id="{C42C174B-303A-45F6-8FF1-93001A3AAFC1}"/>
                </a:ext>
              </a:extLst>
            </p:cNvPr>
            <p:cNvSpPr>
              <a:spLocks/>
            </p:cNvSpPr>
            <p:nvPr/>
          </p:nvSpPr>
          <p:spPr bwMode="auto">
            <a:xfrm rot="9420272">
              <a:off x="5048022" y="-2833465"/>
              <a:ext cx="8756895" cy="10755934"/>
            </a:xfrm>
            <a:custGeom>
              <a:avLst/>
              <a:gdLst>
                <a:gd name="T0" fmla="*/ 1504 w 2516"/>
                <a:gd name="T1" fmla="*/ 2980 h 3095"/>
                <a:gd name="T2" fmla="*/ 2237 w 2516"/>
                <a:gd name="T3" fmla="*/ 2283 h 3095"/>
                <a:gd name="T4" fmla="*/ 1468 w 2516"/>
                <a:gd name="T5" fmla="*/ 1052 h 3095"/>
                <a:gd name="T6" fmla="*/ 979 w 2516"/>
                <a:gd name="T7" fmla="*/ 648 h 3095"/>
                <a:gd name="T8" fmla="*/ 411 w 2516"/>
                <a:gd name="T9" fmla="*/ 195 h 3095"/>
                <a:gd name="T10" fmla="*/ 397 w 2516"/>
                <a:gd name="T11" fmla="*/ 1117 h 3095"/>
                <a:gd name="T12" fmla="*/ 194 w 2516"/>
                <a:gd name="T13" fmla="*/ 1767 h 3095"/>
                <a:gd name="T14" fmla="*/ 866 w 2516"/>
                <a:gd name="T15" fmla="*/ 2349 h 3095"/>
                <a:gd name="T16" fmla="*/ 1275 w 2516"/>
                <a:gd name="T17" fmla="*/ 2766 h 3095"/>
                <a:gd name="T18" fmla="*/ 1504 w 2516"/>
                <a:gd name="T19" fmla="*/ 2980 h 30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16" h="3095">
                  <a:moveTo>
                    <a:pt x="1504" y="2980"/>
                  </a:moveTo>
                  <a:cubicBezTo>
                    <a:pt x="1504" y="2980"/>
                    <a:pt x="1958" y="3095"/>
                    <a:pt x="2237" y="2283"/>
                  </a:cubicBezTo>
                  <a:cubicBezTo>
                    <a:pt x="2516" y="1472"/>
                    <a:pt x="1745" y="1159"/>
                    <a:pt x="1468" y="1052"/>
                  </a:cubicBezTo>
                  <a:cubicBezTo>
                    <a:pt x="1191" y="945"/>
                    <a:pt x="1126" y="907"/>
                    <a:pt x="979" y="648"/>
                  </a:cubicBezTo>
                  <a:cubicBezTo>
                    <a:pt x="832" y="389"/>
                    <a:pt x="822" y="0"/>
                    <a:pt x="411" y="195"/>
                  </a:cubicBezTo>
                  <a:cubicBezTo>
                    <a:pt x="0" y="391"/>
                    <a:pt x="384" y="948"/>
                    <a:pt x="397" y="1117"/>
                  </a:cubicBezTo>
                  <a:cubicBezTo>
                    <a:pt x="411" y="1286"/>
                    <a:pt x="128" y="1580"/>
                    <a:pt x="194" y="1767"/>
                  </a:cubicBezTo>
                  <a:cubicBezTo>
                    <a:pt x="259" y="1954"/>
                    <a:pt x="273" y="2154"/>
                    <a:pt x="866" y="2349"/>
                  </a:cubicBezTo>
                  <a:cubicBezTo>
                    <a:pt x="866" y="2349"/>
                    <a:pt x="1186" y="2374"/>
                    <a:pt x="1275" y="2766"/>
                  </a:cubicBezTo>
                  <a:cubicBezTo>
                    <a:pt x="1275" y="2766"/>
                    <a:pt x="1340" y="2988"/>
                    <a:pt x="1504" y="2980"/>
                  </a:cubicBezTo>
                  <a:close/>
                </a:path>
              </a:pathLst>
            </a:custGeom>
            <a:gradFill>
              <a:gsLst>
                <a:gs pos="0">
                  <a:srgbClr val="7CEFD8"/>
                </a:gs>
                <a:gs pos="51000">
                  <a:srgbClr val="6672E4"/>
                </a:gs>
                <a:gs pos="100000">
                  <a:srgbClr val="882BE5"/>
                </a:gs>
              </a:gsLst>
              <a:lin ang="5400000" scaled="1"/>
            </a:gradFill>
            <a:ln w="12700"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es-ES" dirty="0"/>
            </a:p>
          </p:txBody>
        </p:sp>
        <p:sp>
          <p:nvSpPr>
            <p:cNvPr id="20" name="Forma libre 12">
              <a:extLst>
                <a:ext uri="{FF2B5EF4-FFF2-40B4-BE49-F238E27FC236}">
                  <a16:creationId xmlns:a16="http://schemas.microsoft.com/office/drawing/2014/main" id="{22AA5A4F-A0EB-453F-A699-F817D4616C6F}"/>
                </a:ext>
              </a:extLst>
            </p:cNvPr>
            <p:cNvSpPr>
              <a:spLocks/>
            </p:cNvSpPr>
            <p:nvPr/>
          </p:nvSpPr>
          <p:spPr bwMode="auto">
            <a:xfrm rot="9420272">
              <a:off x="5218811" y="-1993836"/>
              <a:ext cx="7570428" cy="10122905"/>
            </a:xfrm>
            <a:custGeom>
              <a:avLst/>
              <a:gdLst>
                <a:gd name="T0" fmla="*/ 1896 w 2175"/>
                <a:gd name="T1" fmla="*/ 2283 h 2913"/>
                <a:gd name="T2" fmla="*/ 1467 w 2175"/>
                <a:gd name="T3" fmla="*/ 2913 h 2913"/>
                <a:gd name="T4" fmla="*/ 1250 w 2175"/>
                <a:gd name="T5" fmla="*/ 2849 h 2913"/>
                <a:gd name="T6" fmla="*/ 1016 w 2175"/>
                <a:gd name="T7" fmla="*/ 2168 h 2913"/>
                <a:gd name="T8" fmla="*/ 93 w 2175"/>
                <a:gd name="T9" fmla="*/ 661 h 2913"/>
                <a:gd name="T10" fmla="*/ 0 w 2175"/>
                <a:gd name="T11" fmla="*/ 238 h 2913"/>
                <a:gd name="T12" fmla="*/ 70 w 2175"/>
                <a:gd name="T13" fmla="*/ 195 h 2913"/>
                <a:gd name="T14" fmla="*/ 638 w 2175"/>
                <a:gd name="T15" fmla="*/ 648 h 2913"/>
                <a:gd name="T16" fmla="*/ 1127 w 2175"/>
                <a:gd name="T17" fmla="*/ 1052 h 2913"/>
                <a:gd name="T18" fmla="*/ 1896 w 2175"/>
                <a:gd name="T19" fmla="*/ 2283 h 29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75" h="2913">
                  <a:moveTo>
                    <a:pt x="1896" y="2283"/>
                  </a:moveTo>
                  <a:cubicBezTo>
                    <a:pt x="1770" y="2651"/>
                    <a:pt x="1607" y="2829"/>
                    <a:pt x="1467" y="2913"/>
                  </a:cubicBezTo>
                  <a:cubicBezTo>
                    <a:pt x="1397" y="2909"/>
                    <a:pt x="1324" y="2889"/>
                    <a:pt x="1250" y="2849"/>
                  </a:cubicBezTo>
                  <a:cubicBezTo>
                    <a:pt x="858" y="2634"/>
                    <a:pt x="1016" y="2168"/>
                    <a:pt x="1016" y="2168"/>
                  </a:cubicBezTo>
                  <a:cubicBezTo>
                    <a:pt x="1354" y="1026"/>
                    <a:pt x="336" y="1282"/>
                    <a:pt x="93" y="661"/>
                  </a:cubicBezTo>
                  <a:cubicBezTo>
                    <a:pt x="28" y="495"/>
                    <a:pt x="1" y="354"/>
                    <a:pt x="0" y="238"/>
                  </a:cubicBezTo>
                  <a:cubicBezTo>
                    <a:pt x="20" y="222"/>
                    <a:pt x="44" y="208"/>
                    <a:pt x="70" y="195"/>
                  </a:cubicBezTo>
                  <a:cubicBezTo>
                    <a:pt x="481" y="0"/>
                    <a:pt x="491" y="389"/>
                    <a:pt x="638" y="648"/>
                  </a:cubicBezTo>
                  <a:cubicBezTo>
                    <a:pt x="785" y="907"/>
                    <a:pt x="850" y="945"/>
                    <a:pt x="1127" y="1052"/>
                  </a:cubicBezTo>
                  <a:cubicBezTo>
                    <a:pt x="1404" y="1159"/>
                    <a:pt x="2175" y="1472"/>
                    <a:pt x="1896" y="2283"/>
                  </a:cubicBezTo>
                  <a:close/>
                </a:path>
              </a:pathLst>
            </a:custGeom>
            <a:gradFill>
              <a:gsLst>
                <a:gs pos="100000">
                  <a:srgbClr val="7CEFD8"/>
                </a:gs>
                <a:gs pos="19000">
                  <a:srgbClr val="6672E4"/>
                </a:gs>
                <a:gs pos="0">
                  <a:srgbClr val="882BE5"/>
                </a:gs>
              </a:gsLst>
              <a:lin ang="10200000" scaled="0"/>
            </a:gradFill>
            <a:ln w="12700"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es-ES" dirty="0"/>
            </a:p>
          </p:txBody>
        </p:sp>
      </p:grpSp>
      <p:sp>
        <p:nvSpPr>
          <p:cNvPr id="24" name="Cuadro de texto 23">
            <a:extLst>
              <a:ext uri="{FF2B5EF4-FFF2-40B4-BE49-F238E27FC236}">
                <a16:creationId xmlns:a16="http://schemas.microsoft.com/office/drawing/2014/main" id="{C1165547-DF3A-4694-9097-2BDAF2003713}"/>
              </a:ext>
            </a:extLst>
          </p:cNvPr>
          <p:cNvSpPr txBox="1"/>
          <p:nvPr/>
        </p:nvSpPr>
        <p:spPr>
          <a:xfrm>
            <a:off x="699982" y="2340858"/>
            <a:ext cx="4845708" cy="1261884"/>
          </a:xfrm>
          <a:prstGeom prst="rect">
            <a:avLst/>
          </a:prstGeom>
          <a:noFill/>
        </p:spPr>
        <p:txBody>
          <a:bodyPr wrap="square" lIns="0" tIns="0" rIns="0" bIns="0" rtlCol="0">
            <a:spAutoFit/>
          </a:bodyPr>
          <a:lstStyle/>
          <a:p>
            <a:pPr rtl="0"/>
            <a:r>
              <a:rPr lang="es-ES" sz="5400" b="1" dirty="0">
                <a:solidFill>
                  <a:srgbClr val="002060"/>
                </a:solidFill>
                <a:latin typeface="Segoe UI" panose="020B0502040204020203" pitchFamily="34" charset="0"/>
                <a:cs typeface="Segoe UI" panose="020B0502040204020203" pitchFamily="34" charset="0"/>
              </a:rPr>
              <a:t>Captainer: </a:t>
            </a:r>
          </a:p>
          <a:p>
            <a:pPr rtl="0"/>
            <a:endParaRPr lang="es-ES" sz="1400" b="1" dirty="0">
              <a:solidFill>
                <a:srgbClr val="002060"/>
              </a:solidFill>
              <a:latin typeface="Segoe UI" panose="020B0502040204020203" pitchFamily="34" charset="0"/>
              <a:cs typeface="Segoe UI" panose="020B0502040204020203" pitchFamily="34" charset="0"/>
            </a:endParaRPr>
          </a:p>
          <a:p>
            <a:pPr rtl="0"/>
            <a:r>
              <a:rPr lang="es-ES" sz="1400" b="1" dirty="0">
                <a:solidFill>
                  <a:srgbClr val="002060"/>
                </a:solidFill>
                <a:cs typeface="Segoe UI" panose="020B0502040204020203" pitchFamily="34" charset="0"/>
              </a:rPr>
              <a:t>Gestión de Implantaciones y soporte de incidencias</a:t>
            </a:r>
          </a:p>
        </p:txBody>
      </p:sp>
      <p:sp>
        <p:nvSpPr>
          <p:cNvPr id="55" name="Rectángulo 54">
            <a:extLst>
              <a:ext uri="{FF2B5EF4-FFF2-40B4-BE49-F238E27FC236}">
                <a16:creationId xmlns:a16="http://schemas.microsoft.com/office/drawing/2014/main" id="{6BBBCB2E-F413-4381-8378-02FDC20EA4F6}"/>
              </a:ext>
            </a:extLst>
          </p:cNvPr>
          <p:cNvSpPr/>
          <p:nvPr/>
        </p:nvSpPr>
        <p:spPr>
          <a:xfrm>
            <a:off x="733192" y="3950897"/>
            <a:ext cx="3536195" cy="492443"/>
          </a:xfrm>
          <a:prstGeom prst="rect">
            <a:avLst/>
          </a:prstGeom>
        </p:spPr>
        <p:txBody>
          <a:bodyPr wrap="square" lIns="0" tIns="0" rIns="0" bIns="0" rtlCol="0">
            <a:spAutoFit/>
          </a:bodyPr>
          <a:lstStyle/>
          <a:p>
            <a:pPr rtl="0"/>
            <a:r>
              <a:rPr lang="es-ES" sz="1600" i="1" dirty="0">
                <a:solidFill>
                  <a:srgbClr val="002060"/>
                </a:solidFill>
                <a:latin typeface="+mj-lt"/>
                <a:cs typeface="Segoe UI" panose="020B0502040204020203" pitchFamily="34" charset="0"/>
              </a:rPr>
              <a:t>Proyecto de fin de Ciclo: Desarrollo de Aplicaciones multiplataformas</a:t>
            </a:r>
          </a:p>
        </p:txBody>
      </p:sp>
      <p:grpSp>
        <p:nvGrpSpPr>
          <p:cNvPr id="56" name="Grupo 55" descr="Esta imagen es un icono de tres figuras humanas conectadas. ">
            <a:extLst>
              <a:ext uri="{FF2B5EF4-FFF2-40B4-BE49-F238E27FC236}">
                <a16:creationId xmlns:a16="http://schemas.microsoft.com/office/drawing/2014/main" id="{E56C5C06-BE0B-4D3E-8B77-1A2F0B930590}"/>
              </a:ext>
            </a:extLst>
          </p:cNvPr>
          <p:cNvGrpSpPr/>
          <p:nvPr/>
        </p:nvGrpSpPr>
        <p:grpSpPr>
          <a:xfrm>
            <a:off x="733192" y="1007161"/>
            <a:ext cx="569186" cy="530997"/>
            <a:chOff x="-27444701" y="-10180638"/>
            <a:chExt cx="10883901" cy="10153650"/>
          </a:xfrm>
          <a:solidFill>
            <a:schemeClr val="bg1">
              <a:lumMod val="50000"/>
            </a:schemeClr>
          </a:solidFill>
        </p:grpSpPr>
        <p:sp>
          <p:nvSpPr>
            <p:cNvPr id="57" name="Forma libre 35">
              <a:extLst>
                <a:ext uri="{FF2B5EF4-FFF2-40B4-BE49-F238E27FC236}">
                  <a16:creationId xmlns:a16="http://schemas.microsoft.com/office/drawing/2014/main" id="{D07CC084-C9D4-47CF-9EAD-4A7517F975DF}"/>
                </a:ext>
              </a:extLst>
            </p:cNvPr>
            <p:cNvSpPr>
              <a:spLocks/>
            </p:cNvSpPr>
            <p:nvPr/>
          </p:nvSpPr>
          <p:spPr bwMode="auto">
            <a:xfrm>
              <a:off x="-22969538" y="-10180638"/>
              <a:ext cx="1906588" cy="1978025"/>
            </a:xfrm>
            <a:custGeom>
              <a:avLst/>
              <a:gdLst>
                <a:gd name="T0" fmla="*/ 554 w 639"/>
                <a:gd name="T1" fmla="*/ 327 h 664"/>
                <a:gd name="T2" fmla="*/ 438 w 639"/>
                <a:gd name="T3" fmla="*/ 526 h 664"/>
                <a:gd name="T4" fmla="*/ 204 w 639"/>
                <a:gd name="T5" fmla="*/ 521 h 664"/>
                <a:gd name="T6" fmla="*/ 97 w 639"/>
                <a:gd name="T7" fmla="*/ 316 h 664"/>
                <a:gd name="T8" fmla="*/ 222 w 639"/>
                <a:gd name="T9" fmla="*/ 123 h 664"/>
                <a:gd name="T10" fmla="*/ 447 w 639"/>
                <a:gd name="T11" fmla="*/ 133 h 664"/>
                <a:gd name="T12" fmla="*/ 554 w 639"/>
                <a:gd name="T13" fmla="*/ 327 h 664"/>
                <a:gd name="T14" fmla="*/ 638 w 639"/>
                <a:gd name="T15" fmla="*/ 327 h 664"/>
                <a:gd name="T16" fmla="*/ 519 w 639"/>
                <a:gd name="T17" fmla="*/ 82 h 664"/>
                <a:gd name="T18" fmla="*/ 244 w 639"/>
                <a:gd name="T19" fmla="*/ 25 h 664"/>
                <a:gd name="T20" fmla="*/ 39 w 639"/>
                <a:gd name="T21" fmla="*/ 200 h 664"/>
                <a:gd name="T22" fmla="*/ 53 w 639"/>
                <a:gd name="T23" fmla="*/ 482 h 664"/>
                <a:gd name="T24" fmla="*/ 407 w 639"/>
                <a:gd name="T25" fmla="*/ 629 h 664"/>
                <a:gd name="T26" fmla="*/ 638 w 639"/>
                <a:gd name="T27" fmla="*/ 327 h 664"/>
                <a:gd name="T28" fmla="*/ 554 w 639"/>
                <a:gd name="T29" fmla="*/ 327 h 6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39" h="664">
                  <a:moveTo>
                    <a:pt x="554" y="327"/>
                  </a:moveTo>
                  <a:cubicBezTo>
                    <a:pt x="553" y="410"/>
                    <a:pt x="510" y="485"/>
                    <a:pt x="438" y="526"/>
                  </a:cubicBezTo>
                  <a:cubicBezTo>
                    <a:pt x="365" y="569"/>
                    <a:pt x="275" y="564"/>
                    <a:pt x="204" y="521"/>
                  </a:cubicBezTo>
                  <a:cubicBezTo>
                    <a:pt x="133" y="478"/>
                    <a:pt x="94" y="398"/>
                    <a:pt x="97" y="316"/>
                  </a:cubicBezTo>
                  <a:cubicBezTo>
                    <a:pt x="99" y="234"/>
                    <a:pt x="150" y="161"/>
                    <a:pt x="222" y="123"/>
                  </a:cubicBezTo>
                  <a:cubicBezTo>
                    <a:pt x="292" y="85"/>
                    <a:pt x="379" y="92"/>
                    <a:pt x="447" y="133"/>
                  </a:cubicBezTo>
                  <a:cubicBezTo>
                    <a:pt x="514" y="174"/>
                    <a:pt x="553" y="249"/>
                    <a:pt x="554" y="327"/>
                  </a:cubicBezTo>
                  <a:cubicBezTo>
                    <a:pt x="555" y="381"/>
                    <a:pt x="639" y="381"/>
                    <a:pt x="638" y="327"/>
                  </a:cubicBezTo>
                  <a:cubicBezTo>
                    <a:pt x="637" y="232"/>
                    <a:pt x="594" y="141"/>
                    <a:pt x="519" y="82"/>
                  </a:cubicBezTo>
                  <a:cubicBezTo>
                    <a:pt x="441" y="21"/>
                    <a:pt x="340" y="0"/>
                    <a:pt x="244" y="25"/>
                  </a:cubicBezTo>
                  <a:cubicBezTo>
                    <a:pt x="154" y="48"/>
                    <a:pt x="76" y="116"/>
                    <a:pt x="39" y="200"/>
                  </a:cubicBezTo>
                  <a:cubicBezTo>
                    <a:pt x="0" y="292"/>
                    <a:pt x="5" y="395"/>
                    <a:pt x="53" y="482"/>
                  </a:cubicBezTo>
                  <a:cubicBezTo>
                    <a:pt x="122" y="606"/>
                    <a:pt x="271" y="664"/>
                    <a:pt x="407" y="629"/>
                  </a:cubicBezTo>
                  <a:cubicBezTo>
                    <a:pt x="543" y="594"/>
                    <a:pt x="637" y="466"/>
                    <a:pt x="638" y="327"/>
                  </a:cubicBezTo>
                  <a:cubicBezTo>
                    <a:pt x="639" y="273"/>
                    <a:pt x="555" y="273"/>
                    <a:pt x="554" y="3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es-ES" dirty="0">
                <a:solidFill>
                  <a:srgbClr val="002060"/>
                </a:solidFill>
              </a:endParaRPr>
            </a:p>
          </p:txBody>
        </p:sp>
        <p:sp>
          <p:nvSpPr>
            <p:cNvPr id="58" name="Forma libre 36">
              <a:extLst>
                <a:ext uri="{FF2B5EF4-FFF2-40B4-BE49-F238E27FC236}">
                  <a16:creationId xmlns:a16="http://schemas.microsoft.com/office/drawing/2014/main" id="{CCAAF87D-704F-4EAD-856F-6E1E38EF6161}"/>
                </a:ext>
              </a:extLst>
            </p:cNvPr>
            <p:cNvSpPr>
              <a:spLocks/>
            </p:cNvSpPr>
            <p:nvPr/>
          </p:nvSpPr>
          <p:spPr bwMode="auto">
            <a:xfrm>
              <a:off x="-23596600" y="-8610601"/>
              <a:ext cx="3186113" cy="2139950"/>
            </a:xfrm>
            <a:custGeom>
              <a:avLst/>
              <a:gdLst>
                <a:gd name="T0" fmla="*/ 846 w 1068"/>
                <a:gd name="T1" fmla="*/ 102 h 718"/>
                <a:gd name="T2" fmla="*/ 981 w 1068"/>
                <a:gd name="T3" fmla="*/ 330 h 718"/>
                <a:gd name="T4" fmla="*/ 981 w 1068"/>
                <a:gd name="T5" fmla="*/ 480 h 718"/>
                <a:gd name="T6" fmla="*/ 981 w 1068"/>
                <a:gd name="T7" fmla="*/ 559 h 718"/>
                <a:gd name="T8" fmla="*/ 961 w 1068"/>
                <a:gd name="T9" fmla="*/ 618 h 718"/>
                <a:gd name="T10" fmla="*/ 882 w 1068"/>
                <a:gd name="T11" fmla="*/ 634 h 718"/>
                <a:gd name="T12" fmla="*/ 214 w 1068"/>
                <a:gd name="T13" fmla="*/ 634 h 718"/>
                <a:gd name="T14" fmla="*/ 152 w 1068"/>
                <a:gd name="T15" fmla="*/ 634 h 718"/>
                <a:gd name="T16" fmla="*/ 90 w 1068"/>
                <a:gd name="T17" fmla="*/ 571 h 718"/>
                <a:gd name="T18" fmla="*/ 90 w 1068"/>
                <a:gd name="T19" fmla="*/ 524 h 718"/>
                <a:gd name="T20" fmla="*/ 90 w 1068"/>
                <a:gd name="T21" fmla="*/ 355 h 718"/>
                <a:gd name="T22" fmla="*/ 173 w 1068"/>
                <a:gd name="T23" fmla="*/ 144 h 718"/>
                <a:gd name="T24" fmla="*/ 222 w 1068"/>
                <a:gd name="T25" fmla="*/ 104 h 718"/>
                <a:gd name="T26" fmla="*/ 180 w 1068"/>
                <a:gd name="T27" fmla="*/ 31 h 718"/>
                <a:gd name="T28" fmla="*/ 13 w 1068"/>
                <a:gd name="T29" fmla="*/ 277 h 718"/>
                <a:gd name="T30" fmla="*/ 6 w 1068"/>
                <a:gd name="T31" fmla="*/ 448 h 718"/>
                <a:gd name="T32" fmla="*/ 9 w 1068"/>
                <a:gd name="T33" fmla="*/ 604 h 718"/>
                <a:gd name="T34" fmla="*/ 161 w 1068"/>
                <a:gd name="T35" fmla="*/ 718 h 718"/>
                <a:gd name="T36" fmla="*/ 805 w 1068"/>
                <a:gd name="T37" fmla="*/ 718 h 718"/>
                <a:gd name="T38" fmla="*/ 908 w 1068"/>
                <a:gd name="T39" fmla="*/ 718 h 718"/>
                <a:gd name="T40" fmla="*/ 1059 w 1068"/>
                <a:gd name="T41" fmla="*/ 615 h 718"/>
                <a:gd name="T42" fmla="*/ 1065 w 1068"/>
                <a:gd name="T43" fmla="*/ 545 h 718"/>
                <a:gd name="T44" fmla="*/ 1065 w 1068"/>
                <a:gd name="T45" fmla="*/ 456 h 718"/>
                <a:gd name="T46" fmla="*/ 1060 w 1068"/>
                <a:gd name="T47" fmla="*/ 288 h 718"/>
                <a:gd name="T48" fmla="*/ 888 w 1068"/>
                <a:gd name="T49" fmla="*/ 30 h 718"/>
                <a:gd name="T50" fmla="*/ 846 w 1068"/>
                <a:gd name="T51" fmla="*/ 102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68" h="718">
                  <a:moveTo>
                    <a:pt x="846" y="102"/>
                  </a:moveTo>
                  <a:cubicBezTo>
                    <a:pt x="924" y="152"/>
                    <a:pt x="975" y="237"/>
                    <a:pt x="981" y="330"/>
                  </a:cubicBezTo>
                  <a:cubicBezTo>
                    <a:pt x="984" y="379"/>
                    <a:pt x="981" y="430"/>
                    <a:pt x="981" y="480"/>
                  </a:cubicBezTo>
                  <a:cubicBezTo>
                    <a:pt x="981" y="506"/>
                    <a:pt x="981" y="533"/>
                    <a:pt x="981" y="559"/>
                  </a:cubicBezTo>
                  <a:cubicBezTo>
                    <a:pt x="981" y="583"/>
                    <a:pt x="978" y="601"/>
                    <a:pt x="961" y="618"/>
                  </a:cubicBezTo>
                  <a:cubicBezTo>
                    <a:pt x="941" y="638"/>
                    <a:pt x="910" y="634"/>
                    <a:pt x="882" y="634"/>
                  </a:cubicBezTo>
                  <a:cubicBezTo>
                    <a:pt x="659" y="634"/>
                    <a:pt x="436" y="634"/>
                    <a:pt x="214" y="634"/>
                  </a:cubicBezTo>
                  <a:cubicBezTo>
                    <a:pt x="193" y="634"/>
                    <a:pt x="173" y="634"/>
                    <a:pt x="152" y="634"/>
                  </a:cubicBezTo>
                  <a:cubicBezTo>
                    <a:pt x="117" y="634"/>
                    <a:pt x="90" y="606"/>
                    <a:pt x="90" y="571"/>
                  </a:cubicBezTo>
                  <a:cubicBezTo>
                    <a:pt x="89" y="556"/>
                    <a:pt x="90" y="540"/>
                    <a:pt x="90" y="524"/>
                  </a:cubicBezTo>
                  <a:cubicBezTo>
                    <a:pt x="90" y="468"/>
                    <a:pt x="90" y="412"/>
                    <a:pt x="90" y="355"/>
                  </a:cubicBezTo>
                  <a:cubicBezTo>
                    <a:pt x="90" y="276"/>
                    <a:pt x="117" y="202"/>
                    <a:pt x="173" y="144"/>
                  </a:cubicBezTo>
                  <a:cubicBezTo>
                    <a:pt x="188" y="129"/>
                    <a:pt x="204" y="116"/>
                    <a:pt x="222" y="104"/>
                  </a:cubicBezTo>
                  <a:cubicBezTo>
                    <a:pt x="267" y="74"/>
                    <a:pt x="225" y="2"/>
                    <a:pt x="180" y="31"/>
                  </a:cubicBezTo>
                  <a:cubicBezTo>
                    <a:pt x="94" y="88"/>
                    <a:pt x="32" y="175"/>
                    <a:pt x="13" y="277"/>
                  </a:cubicBezTo>
                  <a:cubicBezTo>
                    <a:pt x="2" y="333"/>
                    <a:pt x="6" y="391"/>
                    <a:pt x="6" y="448"/>
                  </a:cubicBezTo>
                  <a:cubicBezTo>
                    <a:pt x="6" y="499"/>
                    <a:pt x="0" y="554"/>
                    <a:pt x="9" y="604"/>
                  </a:cubicBezTo>
                  <a:cubicBezTo>
                    <a:pt x="23" y="676"/>
                    <a:pt x="92" y="718"/>
                    <a:pt x="161" y="718"/>
                  </a:cubicBezTo>
                  <a:cubicBezTo>
                    <a:pt x="375" y="718"/>
                    <a:pt x="590" y="718"/>
                    <a:pt x="805" y="718"/>
                  </a:cubicBezTo>
                  <a:cubicBezTo>
                    <a:pt x="839" y="718"/>
                    <a:pt x="873" y="718"/>
                    <a:pt x="908" y="718"/>
                  </a:cubicBezTo>
                  <a:cubicBezTo>
                    <a:pt x="977" y="718"/>
                    <a:pt x="1035" y="682"/>
                    <a:pt x="1059" y="615"/>
                  </a:cubicBezTo>
                  <a:cubicBezTo>
                    <a:pt x="1066" y="593"/>
                    <a:pt x="1065" y="568"/>
                    <a:pt x="1065" y="545"/>
                  </a:cubicBezTo>
                  <a:cubicBezTo>
                    <a:pt x="1065" y="515"/>
                    <a:pt x="1065" y="486"/>
                    <a:pt x="1065" y="456"/>
                  </a:cubicBezTo>
                  <a:cubicBezTo>
                    <a:pt x="1065" y="400"/>
                    <a:pt x="1068" y="344"/>
                    <a:pt x="1060" y="288"/>
                  </a:cubicBezTo>
                  <a:cubicBezTo>
                    <a:pt x="1045" y="182"/>
                    <a:pt x="978" y="87"/>
                    <a:pt x="888" y="30"/>
                  </a:cubicBezTo>
                  <a:cubicBezTo>
                    <a:pt x="843" y="0"/>
                    <a:pt x="801" y="73"/>
                    <a:pt x="846"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es-ES" dirty="0">
                <a:solidFill>
                  <a:srgbClr val="002060"/>
                </a:solidFill>
              </a:endParaRPr>
            </a:p>
          </p:txBody>
        </p:sp>
        <p:sp>
          <p:nvSpPr>
            <p:cNvPr id="59" name="Forma libre 37">
              <a:extLst>
                <a:ext uri="{FF2B5EF4-FFF2-40B4-BE49-F238E27FC236}">
                  <a16:creationId xmlns:a16="http://schemas.microsoft.com/office/drawing/2014/main" id="{1CD5CE15-C404-4DA1-AC79-7FCD7E387701}"/>
                </a:ext>
              </a:extLst>
            </p:cNvPr>
            <p:cNvSpPr>
              <a:spLocks/>
            </p:cNvSpPr>
            <p:nvPr/>
          </p:nvSpPr>
          <p:spPr bwMode="auto">
            <a:xfrm>
              <a:off x="-26819225" y="-3736976"/>
              <a:ext cx="1903413" cy="1978025"/>
            </a:xfrm>
            <a:custGeom>
              <a:avLst/>
              <a:gdLst>
                <a:gd name="T0" fmla="*/ 554 w 638"/>
                <a:gd name="T1" fmla="*/ 327 h 664"/>
                <a:gd name="T2" fmla="*/ 437 w 638"/>
                <a:gd name="T3" fmla="*/ 527 h 664"/>
                <a:gd name="T4" fmla="*/ 203 w 638"/>
                <a:gd name="T5" fmla="*/ 521 h 664"/>
                <a:gd name="T6" fmla="*/ 96 w 638"/>
                <a:gd name="T7" fmla="*/ 316 h 664"/>
                <a:gd name="T8" fmla="*/ 222 w 638"/>
                <a:gd name="T9" fmla="*/ 123 h 664"/>
                <a:gd name="T10" fmla="*/ 446 w 638"/>
                <a:gd name="T11" fmla="*/ 133 h 664"/>
                <a:gd name="T12" fmla="*/ 554 w 638"/>
                <a:gd name="T13" fmla="*/ 327 h 664"/>
                <a:gd name="T14" fmla="*/ 638 w 638"/>
                <a:gd name="T15" fmla="*/ 327 h 664"/>
                <a:gd name="T16" fmla="*/ 519 w 638"/>
                <a:gd name="T17" fmla="*/ 82 h 664"/>
                <a:gd name="T18" fmla="*/ 244 w 638"/>
                <a:gd name="T19" fmla="*/ 25 h 664"/>
                <a:gd name="T20" fmla="*/ 39 w 638"/>
                <a:gd name="T21" fmla="*/ 201 h 664"/>
                <a:gd name="T22" fmla="*/ 53 w 638"/>
                <a:gd name="T23" fmla="*/ 482 h 664"/>
                <a:gd name="T24" fmla="*/ 406 w 638"/>
                <a:gd name="T25" fmla="*/ 630 h 664"/>
                <a:gd name="T26" fmla="*/ 638 w 638"/>
                <a:gd name="T27" fmla="*/ 327 h 664"/>
                <a:gd name="T28" fmla="*/ 554 w 638"/>
                <a:gd name="T29" fmla="*/ 327 h 6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38" h="664">
                  <a:moveTo>
                    <a:pt x="554" y="327"/>
                  </a:moveTo>
                  <a:cubicBezTo>
                    <a:pt x="553" y="410"/>
                    <a:pt x="509" y="485"/>
                    <a:pt x="437" y="527"/>
                  </a:cubicBezTo>
                  <a:cubicBezTo>
                    <a:pt x="365" y="569"/>
                    <a:pt x="274" y="564"/>
                    <a:pt x="203" y="521"/>
                  </a:cubicBezTo>
                  <a:cubicBezTo>
                    <a:pt x="133" y="478"/>
                    <a:pt x="94" y="398"/>
                    <a:pt x="96" y="316"/>
                  </a:cubicBezTo>
                  <a:cubicBezTo>
                    <a:pt x="99" y="234"/>
                    <a:pt x="150" y="161"/>
                    <a:pt x="222" y="123"/>
                  </a:cubicBezTo>
                  <a:cubicBezTo>
                    <a:pt x="292" y="86"/>
                    <a:pt x="379" y="92"/>
                    <a:pt x="446" y="133"/>
                  </a:cubicBezTo>
                  <a:cubicBezTo>
                    <a:pt x="514" y="174"/>
                    <a:pt x="553" y="250"/>
                    <a:pt x="554" y="327"/>
                  </a:cubicBezTo>
                  <a:cubicBezTo>
                    <a:pt x="554" y="381"/>
                    <a:pt x="638" y="382"/>
                    <a:pt x="638" y="327"/>
                  </a:cubicBezTo>
                  <a:cubicBezTo>
                    <a:pt x="637" y="232"/>
                    <a:pt x="594" y="141"/>
                    <a:pt x="519" y="82"/>
                  </a:cubicBezTo>
                  <a:cubicBezTo>
                    <a:pt x="441" y="21"/>
                    <a:pt x="340" y="0"/>
                    <a:pt x="244" y="25"/>
                  </a:cubicBezTo>
                  <a:cubicBezTo>
                    <a:pt x="154" y="48"/>
                    <a:pt x="76" y="116"/>
                    <a:pt x="39" y="201"/>
                  </a:cubicBezTo>
                  <a:cubicBezTo>
                    <a:pt x="0" y="292"/>
                    <a:pt x="5" y="395"/>
                    <a:pt x="53" y="482"/>
                  </a:cubicBezTo>
                  <a:cubicBezTo>
                    <a:pt x="122" y="606"/>
                    <a:pt x="271" y="664"/>
                    <a:pt x="406" y="630"/>
                  </a:cubicBezTo>
                  <a:cubicBezTo>
                    <a:pt x="542" y="595"/>
                    <a:pt x="636" y="466"/>
                    <a:pt x="638" y="327"/>
                  </a:cubicBezTo>
                  <a:cubicBezTo>
                    <a:pt x="638" y="273"/>
                    <a:pt x="554" y="273"/>
                    <a:pt x="554" y="3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es-ES" dirty="0">
                <a:solidFill>
                  <a:srgbClr val="002060"/>
                </a:solidFill>
              </a:endParaRPr>
            </a:p>
          </p:txBody>
        </p:sp>
        <p:sp>
          <p:nvSpPr>
            <p:cNvPr id="60" name="Forma libre 38">
              <a:extLst>
                <a:ext uri="{FF2B5EF4-FFF2-40B4-BE49-F238E27FC236}">
                  <a16:creationId xmlns:a16="http://schemas.microsoft.com/office/drawing/2014/main" id="{B3EDC5DA-BD5A-4D94-9EF8-995AD67F8144}"/>
                </a:ext>
              </a:extLst>
            </p:cNvPr>
            <p:cNvSpPr>
              <a:spLocks/>
            </p:cNvSpPr>
            <p:nvPr/>
          </p:nvSpPr>
          <p:spPr bwMode="auto">
            <a:xfrm>
              <a:off x="-27444701" y="-2163763"/>
              <a:ext cx="3182938" cy="2136775"/>
            </a:xfrm>
            <a:custGeom>
              <a:avLst/>
              <a:gdLst>
                <a:gd name="T0" fmla="*/ 846 w 1067"/>
                <a:gd name="T1" fmla="*/ 102 h 717"/>
                <a:gd name="T2" fmla="*/ 980 w 1067"/>
                <a:gd name="T3" fmla="*/ 329 h 717"/>
                <a:gd name="T4" fmla="*/ 981 w 1067"/>
                <a:gd name="T5" fmla="*/ 479 h 717"/>
                <a:gd name="T6" fmla="*/ 981 w 1067"/>
                <a:gd name="T7" fmla="*/ 558 h 717"/>
                <a:gd name="T8" fmla="*/ 961 w 1067"/>
                <a:gd name="T9" fmla="*/ 617 h 717"/>
                <a:gd name="T10" fmla="*/ 882 w 1067"/>
                <a:gd name="T11" fmla="*/ 633 h 717"/>
                <a:gd name="T12" fmla="*/ 213 w 1067"/>
                <a:gd name="T13" fmla="*/ 633 h 717"/>
                <a:gd name="T14" fmla="*/ 152 w 1067"/>
                <a:gd name="T15" fmla="*/ 633 h 717"/>
                <a:gd name="T16" fmla="*/ 89 w 1067"/>
                <a:gd name="T17" fmla="*/ 571 h 717"/>
                <a:gd name="T18" fmla="*/ 89 w 1067"/>
                <a:gd name="T19" fmla="*/ 523 h 717"/>
                <a:gd name="T20" fmla="*/ 89 w 1067"/>
                <a:gd name="T21" fmla="*/ 355 h 717"/>
                <a:gd name="T22" fmla="*/ 172 w 1067"/>
                <a:gd name="T23" fmla="*/ 144 h 717"/>
                <a:gd name="T24" fmla="*/ 222 w 1067"/>
                <a:gd name="T25" fmla="*/ 103 h 717"/>
                <a:gd name="T26" fmla="*/ 179 w 1067"/>
                <a:gd name="T27" fmla="*/ 31 h 717"/>
                <a:gd name="T28" fmla="*/ 12 w 1067"/>
                <a:gd name="T29" fmla="*/ 276 h 717"/>
                <a:gd name="T30" fmla="*/ 5 w 1067"/>
                <a:gd name="T31" fmla="*/ 447 h 717"/>
                <a:gd name="T32" fmla="*/ 9 w 1067"/>
                <a:gd name="T33" fmla="*/ 604 h 717"/>
                <a:gd name="T34" fmla="*/ 161 w 1067"/>
                <a:gd name="T35" fmla="*/ 717 h 717"/>
                <a:gd name="T36" fmla="*/ 804 w 1067"/>
                <a:gd name="T37" fmla="*/ 717 h 717"/>
                <a:gd name="T38" fmla="*/ 907 w 1067"/>
                <a:gd name="T39" fmla="*/ 717 h 717"/>
                <a:gd name="T40" fmla="*/ 1058 w 1067"/>
                <a:gd name="T41" fmla="*/ 614 h 717"/>
                <a:gd name="T42" fmla="*/ 1065 w 1067"/>
                <a:gd name="T43" fmla="*/ 544 h 717"/>
                <a:gd name="T44" fmla="*/ 1065 w 1067"/>
                <a:gd name="T45" fmla="*/ 455 h 717"/>
                <a:gd name="T46" fmla="*/ 1060 w 1067"/>
                <a:gd name="T47" fmla="*/ 287 h 717"/>
                <a:gd name="T48" fmla="*/ 888 w 1067"/>
                <a:gd name="T49" fmla="*/ 29 h 717"/>
                <a:gd name="T50" fmla="*/ 846 w 1067"/>
                <a:gd name="T51" fmla="*/ 102 h 7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67" h="717">
                  <a:moveTo>
                    <a:pt x="846" y="102"/>
                  </a:moveTo>
                  <a:cubicBezTo>
                    <a:pt x="924" y="152"/>
                    <a:pt x="974" y="236"/>
                    <a:pt x="980" y="329"/>
                  </a:cubicBezTo>
                  <a:cubicBezTo>
                    <a:pt x="983" y="379"/>
                    <a:pt x="981" y="429"/>
                    <a:pt x="981" y="479"/>
                  </a:cubicBezTo>
                  <a:cubicBezTo>
                    <a:pt x="981" y="505"/>
                    <a:pt x="981" y="532"/>
                    <a:pt x="981" y="558"/>
                  </a:cubicBezTo>
                  <a:cubicBezTo>
                    <a:pt x="981" y="582"/>
                    <a:pt x="978" y="600"/>
                    <a:pt x="961" y="617"/>
                  </a:cubicBezTo>
                  <a:cubicBezTo>
                    <a:pt x="940" y="637"/>
                    <a:pt x="910" y="633"/>
                    <a:pt x="882" y="633"/>
                  </a:cubicBezTo>
                  <a:cubicBezTo>
                    <a:pt x="659" y="633"/>
                    <a:pt x="436" y="633"/>
                    <a:pt x="213" y="633"/>
                  </a:cubicBezTo>
                  <a:cubicBezTo>
                    <a:pt x="193" y="633"/>
                    <a:pt x="172" y="633"/>
                    <a:pt x="152" y="633"/>
                  </a:cubicBezTo>
                  <a:cubicBezTo>
                    <a:pt x="117" y="633"/>
                    <a:pt x="90" y="605"/>
                    <a:pt x="89" y="571"/>
                  </a:cubicBezTo>
                  <a:cubicBezTo>
                    <a:pt x="89" y="555"/>
                    <a:pt x="89" y="539"/>
                    <a:pt x="89" y="523"/>
                  </a:cubicBezTo>
                  <a:cubicBezTo>
                    <a:pt x="89" y="467"/>
                    <a:pt x="89" y="411"/>
                    <a:pt x="89" y="355"/>
                  </a:cubicBezTo>
                  <a:cubicBezTo>
                    <a:pt x="89" y="275"/>
                    <a:pt x="117" y="201"/>
                    <a:pt x="172" y="144"/>
                  </a:cubicBezTo>
                  <a:cubicBezTo>
                    <a:pt x="187" y="128"/>
                    <a:pt x="204" y="115"/>
                    <a:pt x="222" y="103"/>
                  </a:cubicBezTo>
                  <a:cubicBezTo>
                    <a:pt x="267" y="74"/>
                    <a:pt x="225" y="1"/>
                    <a:pt x="179" y="31"/>
                  </a:cubicBezTo>
                  <a:cubicBezTo>
                    <a:pt x="93" y="87"/>
                    <a:pt x="32" y="174"/>
                    <a:pt x="12" y="276"/>
                  </a:cubicBezTo>
                  <a:cubicBezTo>
                    <a:pt x="1" y="332"/>
                    <a:pt x="5" y="391"/>
                    <a:pt x="5" y="447"/>
                  </a:cubicBezTo>
                  <a:cubicBezTo>
                    <a:pt x="5" y="498"/>
                    <a:pt x="0" y="553"/>
                    <a:pt x="9" y="604"/>
                  </a:cubicBezTo>
                  <a:cubicBezTo>
                    <a:pt x="22" y="675"/>
                    <a:pt x="92" y="717"/>
                    <a:pt x="161" y="717"/>
                  </a:cubicBezTo>
                  <a:cubicBezTo>
                    <a:pt x="375" y="717"/>
                    <a:pt x="590" y="717"/>
                    <a:pt x="804" y="717"/>
                  </a:cubicBezTo>
                  <a:cubicBezTo>
                    <a:pt x="839" y="717"/>
                    <a:pt x="873" y="717"/>
                    <a:pt x="907" y="717"/>
                  </a:cubicBezTo>
                  <a:cubicBezTo>
                    <a:pt x="977" y="717"/>
                    <a:pt x="1035" y="681"/>
                    <a:pt x="1058" y="614"/>
                  </a:cubicBezTo>
                  <a:cubicBezTo>
                    <a:pt x="1066" y="592"/>
                    <a:pt x="1065" y="568"/>
                    <a:pt x="1065" y="544"/>
                  </a:cubicBezTo>
                  <a:cubicBezTo>
                    <a:pt x="1065" y="515"/>
                    <a:pt x="1065" y="485"/>
                    <a:pt x="1065" y="455"/>
                  </a:cubicBezTo>
                  <a:cubicBezTo>
                    <a:pt x="1065" y="399"/>
                    <a:pt x="1067" y="343"/>
                    <a:pt x="1060" y="287"/>
                  </a:cubicBezTo>
                  <a:cubicBezTo>
                    <a:pt x="1045" y="181"/>
                    <a:pt x="977" y="86"/>
                    <a:pt x="888" y="29"/>
                  </a:cubicBezTo>
                  <a:cubicBezTo>
                    <a:pt x="842" y="0"/>
                    <a:pt x="800" y="72"/>
                    <a:pt x="846"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es-ES" dirty="0">
                <a:solidFill>
                  <a:srgbClr val="002060"/>
                </a:solidFill>
              </a:endParaRPr>
            </a:p>
          </p:txBody>
        </p:sp>
        <p:sp>
          <p:nvSpPr>
            <p:cNvPr id="74" name="Forma libre 39">
              <a:extLst>
                <a:ext uri="{FF2B5EF4-FFF2-40B4-BE49-F238E27FC236}">
                  <a16:creationId xmlns:a16="http://schemas.microsoft.com/office/drawing/2014/main" id="{F9DCB288-7675-41B6-9E88-9068BFDC0277}"/>
                </a:ext>
              </a:extLst>
            </p:cNvPr>
            <p:cNvSpPr>
              <a:spLocks/>
            </p:cNvSpPr>
            <p:nvPr/>
          </p:nvSpPr>
          <p:spPr bwMode="auto">
            <a:xfrm>
              <a:off x="-19121438" y="-3736976"/>
              <a:ext cx="1906588" cy="1978025"/>
            </a:xfrm>
            <a:custGeom>
              <a:avLst/>
              <a:gdLst>
                <a:gd name="T0" fmla="*/ 555 w 639"/>
                <a:gd name="T1" fmla="*/ 327 h 664"/>
                <a:gd name="T2" fmla="*/ 438 w 639"/>
                <a:gd name="T3" fmla="*/ 527 h 664"/>
                <a:gd name="T4" fmla="*/ 204 w 639"/>
                <a:gd name="T5" fmla="*/ 521 h 664"/>
                <a:gd name="T6" fmla="*/ 97 w 639"/>
                <a:gd name="T7" fmla="*/ 316 h 664"/>
                <a:gd name="T8" fmla="*/ 222 w 639"/>
                <a:gd name="T9" fmla="*/ 123 h 664"/>
                <a:gd name="T10" fmla="*/ 447 w 639"/>
                <a:gd name="T11" fmla="*/ 133 h 664"/>
                <a:gd name="T12" fmla="*/ 555 w 639"/>
                <a:gd name="T13" fmla="*/ 327 h 664"/>
                <a:gd name="T14" fmla="*/ 639 w 639"/>
                <a:gd name="T15" fmla="*/ 327 h 664"/>
                <a:gd name="T16" fmla="*/ 519 w 639"/>
                <a:gd name="T17" fmla="*/ 82 h 664"/>
                <a:gd name="T18" fmla="*/ 244 w 639"/>
                <a:gd name="T19" fmla="*/ 25 h 664"/>
                <a:gd name="T20" fmla="*/ 40 w 639"/>
                <a:gd name="T21" fmla="*/ 201 h 664"/>
                <a:gd name="T22" fmla="*/ 54 w 639"/>
                <a:gd name="T23" fmla="*/ 482 h 664"/>
                <a:gd name="T24" fmla="*/ 407 w 639"/>
                <a:gd name="T25" fmla="*/ 630 h 664"/>
                <a:gd name="T26" fmla="*/ 639 w 639"/>
                <a:gd name="T27" fmla="*/ 327 h 664"/>
                <a:gd name="T28" fmla="*/ 555 w 639"/>
                <a:gd name="T29" fmla="*/ 327 h 6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39" h="664">
                  <a:moveTo>
                    <a:pt x="555" y="327"/>
                  </a:moveTo>
                  <a:cubicBezTo>
                    <a:pt x="554" y="410"/>
                    <a:pt x="510" y="485"/>
                    <a:pt x="438" y="527"/>
                  </a:cubicBezTo>
                  <a:cubicBezTo>
                    <a:pt x="366" y="569"/>
                    <a:pt x="275" y="564"/>
                    <a:pt x="204" y="521"/>
                  </a:cubicBezTo>
                  <a:cubicBezTo>
                    <a:pt x="133" y="478"/>
                    <a:pt x="95" y="398"/>
                    <a:pt x="97" y="316"/>
                  </a:cubicBezTo>
                  <a:cubicBezTo>
                    <a:pt x="100" y="234"/>
                    <a:pt x="151" y="161"/>
                    <a:pt x="222" y="123"/>
                  </a:cubicBezTo>
                  <a:cubicBezTo>
                    <a:pt x="293" y="86"/>
                    <a:pt x="380" y="92"/>
                    <a:pt x="447" y="133"/>
                  </a:cubicBezTo>
                  <a:cubicBezTo>
                    <a:pt x="514" y="174"/>
                    <a:pt x="554" y="250"/>
                    <a:pt x="555" y="327"/>
                  </a:cubicBezTo>
                  <a:cubicBezTo>
                    <a:pt x="555" y="381"/>
                    <a:pt x="639" y="382"/>
                    <a:pt x="639" y="327"/>
                  </a:cubicBezTo>
                  <a:cubicBezTo>
                    <a:pt x="638" y="232"/>
                    <a:pt x="595" y="141"/>
                    <a:pt x="519" y="82"/>
                  </a:cubicBezTo>
                  <a:cubicBezTo>
                    <a:pt x="441" y="21"/>
                    <a:pt x="340" y="0"/>
                    <a:pt x="244" y="25"/>
                  </a:cubicBezTo>
                  <a:cubicBezTo>
                    <a:pt x="154" y="48"/>
                    <a:pt x="77" y="116"/>
                    <a:pt x="40" y="201"/>
                  </a:cubicBezTo>
                  <a:cubicBezTo>
                    <a:pt x="0" y="292"/>
                    <a:pt x="5" y="395"/>
                    <a:pt x="54" y="482"/>
                  </a:cubicBezTo>
                  <a:cubicBezTo>
                    <a:pt x="123" y="606"/>
                    <a:pt x="272" y="664"/>
                    <a:pt x="407" y="630"/>
                  </a:cubicBezTo>
                  <a:cubicBezTo>
                    <a:pt x="543" y="595"/>
                    <a:pt x="637" y="466"/>
                    <a:pt x="639" y="327"/>
                  </a:cubicBezTo>
                  <a:cubicBezTo>
                    <a:pt x="639" y="273"/>
                    <a:pt x="555" y="273"/>
                    <a:pt x="555" y="3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es-ES" dirty="0">
                <a:solidFill>
                  <a:srgbClr val="002060"/>
                </a:solidFill>
              </a:endParaRPr>
            </a:p>
          </p:txBody>
        </p:sp>
        <p:sp>
          <p:nvSpPr>
            <p:cNvPr id="75" name="Forma libre 40">
              <a:extLst>
                <a:ext uri="{FF2B5EF4-FFF2-40B4-BE49-F238E27FC236}">
                  <a16:creationId xmlns:a16="http://schemas.microsoft.com/office/drawing/2014/main" id="{9ABAA1E3-5A43-4715-8E36-58674814BC24}"/>
                </a:ext>
              </a:extLst>
            </p:cNvPr>
            <p:cNvSpPr>
              <a:spLocks/>
            </p:cNvSpPr>
            <p:nvPr/>
          </p:nvSpPr>
          <p:spPr bwMode="auto">
            <a:xfrm>
              <a:off x="-19746913" y="-2163763"/>
              <a:ext cx="3186113" cy="2136775"/>
            </a:xfrm>
            <a:custGeom>
              <a:avLst/>
              <a:gdLst>
                <a:gd name="T0" fmla="*/ 846 w 1068"/>
                <a:gd name="T1" fmla="*/ 102 h 717"/>
                <a:gd name="T2" fmla="*/ 981 w 1068"/>
                <a:gd name="T3" fmla="*/ 329 h 717"/>
                <a:gd name="T4" fmla="*/ 981 w 1068"/>
                <a:gd name="T5" fmla="*/ 479 h 717"/>
                <a:gd name="T6" fmla="*/ 981 w 1068"/>
                <a:gd name="T7" fmla="*/ 558 h 717"/>
                <a:gd name="T8" fmla="*/ 961 w 1068"/>
                <a:gd name="T9" fmla="*/ 617 h 717"/>
                <a:gd name="T10" fmla="*/ 882 w 1068"/>
                <a:gd name="T11" fmla="*/ 633 h 717"/>
                <a:gd name="T12" fmla="*/ 214 w 1068"/>
                <a:gd name="T13" fmla="*/ 633 h 717"/>
                <a:gd name="T14" fmla="*/ 153 w 1068"/>
                <a:gd name="T15" fmla="*/ 633 h 717"/>
                <a:gd name="T16" fmla="*/ 90 w 1068"/>
                <a:gd name="T17" fmla="*/ 571 h 717"/>
                <a:gd name="T18" fmla="*/ 90 w 1068"/>
                <a:gd name="T19" fmla="*/ 523 h 717"/>
                <a:gd name="T20" fmla="*/ 90 w 1068"/>
                <a:gd name="T21" fmla="*/ 355 h 717"/>
                <a:gd name="T22" fmla="*/ 173 w 1068"/>
                <a:gd name="T23" fmla="*/ 144 h 717"/>
                <a:gd name="T24" fmla="*/ 222 w 1068"/>
                <a:gd name="T25" fmla="*/ 103 h 717"/>
                <a:gd name="T26" fmla="*/ 180 w 1068"/>
                <a:gd name="T27" fmla="*/ 31 h 717"/>
                <a:gd name="T28" fmla="*/ 13 w 1068"/>
                <a:gd name="T29" fmla="*/ 276 h 717"/>
                <a:gd name="T30" fmla="*/ 6 w 1068"/>
                <a:gd name="T31" fmla="*/ 447 h 717"/>
                <a:gd name="T32" fmla="*/ 10 w 1068"/>
                <a:gd name="T33" fmla="*/ 604 h 717"/>
                <a:gd name="T34" fmla="*/ 161 w 1068"/>
                <a:gd name="T35" fmla="*/ 717 h 717"/>
                <a:gd name="T36" fmla="*/ 805 w 1068"/>
                <a:gd name="T37" fmla="*/ 717 h 717"/>
                <a:gd name="T38" fmla="*/ 908 w 1068"/>
                <a:gd name="T39" fmla="*/ 717 h 717"/>
                <a:gd name="T40" fmla="*/ 1059 w 1068"/>
                <a:gd name="T41" fmla="*/ 614 h 717"/>
                <a:gd name="T42" fmla="*/ 1065 w 1068"/>
                <a:gd name="T43" fmla="*/ 544 h 717"/>
                <a:gd name="T44" fmla="*/ 1065 w 1068"/>
                <a:gd name="T45" fmla="*/ 455 h 717"/>
                <a:gd name="T46" fmla="*/ 1060 w 1068"/>
                <a:gd name="T47" fmla="*/ 287 h 717"/>
                <a:gd name="T48" fmla="*/ 889 w 1068"/>
                <a:gd name="T49" fmla="*/ 29 h 717"/>
                <a:gd name="T50" fmla="*/ 846 w 1068"/>
                <a:gd name="T51" fmla="*/ 102 h 7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68" h="717">
                  <a:moveTo>
                    <a:pt x="846" y="102"/>
                  </a:moveTo>
                  <a:cubicBezTo>
                    <a:pt x="924" y="152"/>
                    <a:pt x="975" y="236"/>
                    <a:pt x="981" y="329"/>
                  </a:cubicBezTo>
                  <a:cubicBezTo>
                    <a:pt x="984" y="379"/>
                    <a:pt x="981" y="429"/>
                    <a:pt x="981" y="479"/>
                  </a:cubicBezTo>
                  <a:cubicBezTo>
                    <a:pt x="981" y="505"/>
                    <a:pt x="981" y="532"/>
                    <a:pt x="981" y="558"/>
                  </a:cubicBezTo>
                  <a:cubicBezTo>
                    <a:pt x="981" y="582"/>
                    <a:pt x="978" y="600"/>
                    <a:pt x="961" y="617"/>
                  </a:cubicBezTo>
                  <a:cubicBezTo>
                    <a:pt x="941" y="637"/>
                    <a:pt x="911" y="633"/>
                    <a:pt x="882" y="633"/>
                  </a:cubicBezTo>
                  <a:cubicBezTo>
                    <a:pt x="659" y="633"/>
                    <a:pt x="437" y="633"/>
                    <a:pt x="214" y="633"/>
                  </a:cubicBezTo>
                  <a:cubicBezTo>
                    <a:pt x="193" y="633"/>
                    <a:pt x="173" y="633"/>
                    <a:pt x="153" y="633"/>
                  </a:cubicBezTo>
                  <a:cubicBezTo>
                    <a:pt x="118" y="633"/>
                    <a:pt x="91" y="605"/>
                    <a:pt x="90" y="571"/>
                  </a:cubicBezTo>
                  <a:cubicBezTo>
                    <a:pt x="89" y="555"/>
                    <a:pt x="90" y="539"/>
                    <a:pt x="90" y="523"/>
                  </a:cubicBezTo>
                  <a:cubicBezTo>
                    <a:pt x="90" y="467"/>
                    <a:pt x="90" y="411"/>
                    <a:pt x="90" y="355"/>
                  </a:cubicBezTo>
                  <a:cubicBezTo>
                    <a:pt x="90" y="275"/>
                    <a:pt x="117" y="201"/>
                    <a:pt x="173" y="144"/>
                  </a:cubicBezTo>
                  <a:cubicBezTo>
                    <a:pt x="188" y="128"/>
                    <a:pt x="204" y="115"/>
                    <a:pt x="222" y="103"/>
                  </a:cubicBezTo>
                  <a:cubicBezTo>
                    <a:pt x="267" y="74"/>
                    <a:pt x="225" y="1"/>
                    <a:pt x="180" y="31"/>
                  </a:cubicBezTo>
                  <a:cubicBezTo>
                    <a:pt x="94" y="87"/>
                    <a:pt x="32" y="174"/>
                    <a:pt x="13" y="276"/>
                  </a:cubicBezTo>
                  <a:cubicBezTo>
                    <a:pt x="2" y="332"/>
                    <a:pt x="6" y="391"/>
                    <a:pt x="6" y="447"/>
                  </a:cubicBezTo>
                  <a:cubicBezTo>
                    <a:pt x="6" y="498"/>
                    <a:pt x="0" y="553"/>
                    <a:pt x="10" y="604"/>
                  </a:cubicBezTo>
                  <a:cubicBezTo>
                    <a:pt x="23" y="675"/>
                    <a:pt x="93" y="717"/>
                    <a:pt x="161" y="717"/>
                  </a:cubicBezTo>
                  <a:cubicBezTo>
                    <a:pt x="376" y="717"/>
                    <a:pt x="590" y="717"/>
                    <a:pt x="805" y="717"/>
                  </a:cubicBezTo>
                  <a:cubicBezTo>
                    <a:pt x="839" y="717"/>
                    <a:pt x="874" y="717"/>
                    <a:pt x="908" y="717"/>
                  </a:cubicBezTo>
                  <a:cubicBezTo>
                    <a:pt x="978" y="717"/>
                    <a:pt x="1036" y="681"/>
                    <a:pt x="1059" y="614"/>
                  </a:cubicBezTo>
                  <a:cubicBezTo>
                    <a:pt x="1067" y="592"/>
                    <a:pt x="1065" y="568"/>
                    <a:pt x="1065" y="544"/>
                  </a:cubicBezTo>
                  <a:cubicBezTo>
                    <a:pt x="1065" y="515"/>
                    <a:pt x="1065" y="485"/>
                    <a:pt x="1065" y="455"/>
                  </a:cubicBezTo>
                  <a:cubicBezTo>
                    <a:pt x="1065" y="399"/>
                    <a:pt x="1068" y="343"/>
                    <a:pt x="1060" y="287"/>
                  </a:cubicBezTo>
                  <a:cubicBezTo>
                    <a:pt x="1046" y="181"/>
                    <a:pt x="978" y="86"/>
                    <a:pt x="889" y="29"/>
                  </a:cubicBezTo>
                  <a:cubicBezTo>
                    <a:pt x="843" y="0"/>
                    <a:pt x="801" y="72"/>
                    <a:pt x="846"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es-ES" dirty="0">
                <a:solidFill>
                  <a:srgbClr val="002060"/>
                </a:solidFill>
              </a:endParaRPr>
            </a:p>
          </p:txBody>
        </p:sp>
        <p:sp>
          <p:nvSpPr>
            <p:cNvPr id="76" name="Forma libre 41">
              <a:extLst>
                <a:ext uri="{FF2B5EF4-FFF2-40B4-BE49-F238E27FC236}">
                  <a16:creationId xmlns:a16="http://schemas.microsoft.com/office/drawing/2014/main" id="{EA6EC370-AE96-4357-86E0-93B6C20D2269}"/>
                </a:ext>
              </a:extLst>
            </p:cNvPr>
            <p:cNvSpPr>
              <a:spLocks/>
            </p:cNvSpPr>
            <p:nvPr/>
          </p:nvSpPr>
          <p:spPr bwMode="auto">
            <a:xfrm>
              <a:off x="-22120225" y="-5770563"/>
              <a:ext cx="250825" cy="2101850"/>
            </a:xfrm>
            <a:custGeom>
              <a:avLst/>
              <a:gdLst>
                <a:gd name="T0" fmla="*/ 0 w 84"/>
                <a:gd name="T1" fmla="*/ 54 h 705"/>
                <a:gd name="T2" fmla="*/ 0 w 84"/>
                <a:gd name="T3" fmla="*/ 631 h 705"/>
                <a:gd name="T4" fmla="*/ 0 w 84"/>
                <a:gd name="T5" fmla="*/ 650 h 705"/>
                <a:gd name="T6" fmla="*/ 84 w 84"/>
                <a:gd name="T7" fmla="*/ 650 h 705"/>
                <a:gd name="T8" fmla="*/ 84 w 84"/>
                <a:gd name="T9" fmla="*/ 73 h 705"/>
                <a:gd name="T10" fmla="*/ 84 w 84"/>
                <a:gd name="T11" fmla="*/ 54 h 705"/>
                <a:gd name="T12" fmla="*/ 0 w 84"/>
                <a:gd name="T13" fmla="*/ 54 h 705"/>
              </a:gdLst>
              <a:ahLst/>
              <a:cxnLst>
                <a:cxn ang="0">
                  <a:pos x="T0" y="T1"/>
                </a:cxn>
                <a:cxn ang="0">
                  <a:pos x="T2" y="T3"/>
                </a:cxn>
                <a:cxn ang="0">
                  <a:pos x="T4" y="T5"/>
                </a:cxn>
                <a:cxn ang="0">
                  <a:pos x="T6" y="T7"/>
                </a:cxn>
                <a:cxn ang="0">
                  <a:pos x="T8" y="T9"/>
                </a:cxn>
                <a:cxn ang="0">
                  <a:pos x="T10" y="T11"/>
                </a:cxn>
                <a:cxn ang="0">
                  <a:pos x="T12" y="T13"/>
                </a:cxn>
              </a:cxnLst>
              <a:rect l="0" t="0" r="r" b="b"/>
              <a:pathLst>
                <a:path w="84" h="705">
                  <a:moveTo>
                    <a:pt x="0" y="54"/>
                  </a:moveTo>
                  <a:cubicBezTo>
                    <a:pt x="0" y="247"/>
                    <a:pt x="0" y="439"/>
                    <a:pt x="0" y="631"/>
                  </a:cubicBezTo>
                  <a:cubicBezTo>
                    <a:pt x="0" y="638"/>
                    <a:pt x="0" y="644"/>
                    <a:pt x="0" y="650"/>
                  </a:cubicBezTo>
                  <a:cubicBezTo>
                    <a:pt x="0" y="705"/>
                    <a:pt x="84" y="705"/>
                    <a:pt x="84" y="650"/>
                  </a:cubicBezTo>
                  <a:cubicBezTo>
                    <a:pt x="84" y="458"/>
                    <a:pt x="84" y="266"/>
                    <a:pt x="84" y="73"/>
                  </a:cubicBezTo>
                  <a:cubicBezTo>
                    <a:pt x="84" y="67"/>
                    <a:pt x="84" y="61"/>
                    <a:pt x="84" y="54"/>
                  </a:cubicBezTo>
                  <a:cubicBezTo>
                    <a:pt x="84" y="0"/>
                    <a:pt x="0" y="0"/>
                    <a:pt x="0"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es-ES" dirty="0">
                <a:solidFill>
                  <a:srgbClr val="002060"/>
                </a:solidFill>
              </a:endParaRPr>
            </a:p>
          </p:txBody>
        </p:sp>
        <p:sp>
          <p:nvSpPr>
            <p:cNvPr id="77" name="Forma libre 42">
              <a:extLst>
                <a:ext uri="{FF2B5EF4-FFF2-40B4-BE49-F238E27FC236}">
                  <a16:creationId xmlns:a16="http://schemas.microsoft.com/office/drawing/2014/main" id="{5368DFC5-02C5-4946-A452-2652C5D14973}"/>
                </a:ext>
              </a:extLst>
            </p:cNvPr>
            <p:cNvSpPr>
              <a:spLocks/>
            </p:cNvSpPr>
            <p:nvPr/>
          </p:nvSpPr>
          <p:spPr bwMode="auto">
            <a:xfrm>
              <a:off x="-23742650" y="-4017963"/>
              <a:ext cx="1944688" cy="1266825"/>
            </a:xfrm>
            <a:custGeom>
              <a:avLst/>
              <a:gdLst>
                <a:gd name="T0" fmla="*/ 89 w 652"/>
                <a:gd name="T1" fmla="*/ 398 h 425"/>
                <a:gd name="T2" fmla="*/ 589 w 652"/>
                <a:gd name="T3" fmla="*/ 109 h 425"/>
                <a:gd name="T4" fmla="*/ 605 w 652"/>
                <a:gd name="T5" fmla="*/ 100 h 425"/>
                <a:gd name="T6" fmla="*/ 563 w 652"/>
                <a:gd name="T7" fmla="*/ 27 h 425"/>
                <a:gd name="T8" fmla="*/ 63 w 652"/>
                <a:gd name="T9" fmla="*/ 316 h 425"/>
                <a:gd name="T10" fmla="*/ 47 w 652"/>
                <a:gd name="T11" fmla="*/ 325 h 425"/>
                <a:gd name="T12" fmla="*/ 89 w 652"/>
                <a:gd name="T13" fmla="*/ 398 h 425"/>
              </a:gdLst>
              <a:ahLst/>
              <a:cxnLst>
                <a:cxn ang="0">
                  <a:pos x="T0" y="T1"/>
                </a:cxn>
                <a:cxn ang="0">
                  <a:pos x="T2" y="T3"/>
                </a:cxn>
                <a:cxn ang="0">
                  <a:pos x="T4" y="T5"/>
                </a:cxn>
                <a:cxn ang="0">
                  <a:pos x="T6" y="T7"/>
                </a:cxn>
                <a:cxn ang="0">
                  <a:pos x="T8" y="T9"/>
                </a:cxn>
                <a:cxn ang="0">
                  <a:pos x="T10" y="T11"/>
                </a:cxn>
                <a:cxn ang="0">
                  <a:pos x="T12" y="T13"/>
                </a:cxn>
              </a:cxnLst>
              <a:rect l="0" t="0" r="r" b="b"/>
              <a:pathLst>
                <a:path w="652" h="425">
                  <a:moveTo>
                    <a:pt x="89" y="398"/>
                  </a:moveTo>
                  <a:cubicBezTo>
                    <a:pt x="256" y="302"/>
                    <a:pt x="422" y="205"/>
                    <a:pt x="589" y="109"/>
                  </a:cubicBezTo>
                  <a:cubicBezTo>
                    <a:pt x="594" y="106"/>
                    <a:pt x="600" y="103"/>
                    <a:pt x="605" y="100"/>
                  </a:cubicBezTo>
                  <a:cubicBezTo>
                    <a:pt x="652" y="73"/>
                    <a:pt x="610" y="0"/>
                    <a:pt x="563" y="27"/>
                  </a:cubicBezTo>
                  <a:cubicBezTo>
                    <a:pt x="396" y="123"/>
                    <a:pt x="230" y="219"/>
                    <a:pt x="63" y="316"/>
                  </a:cubicBezTo>
                  <a:cubicBezTo>
                    <a:pt x="58" y="319"/>
                    <a:pt x="52" y="322"/>
                    <a:pt x="47" y="325"/>
                  </a:cubicBezTo>
                  <a:cubicBezTo>
                    <a:pt x="0" y="352"/>
                    <a:pt x="42" y="425"/>
                    <a:pt x="89" y="3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es-ES" dirty="0">
                <a:solidFill>
                  <a:srgbClr val="002060"/>
                </a:solidFill>
              </a:endParaRPr>
            </a:p>
          </p:txBody>
        </p:sp>
        <p:sp>
          <p:nvSpPr>
            <p:cNvPr id="78" name="Forma libre 43">
              <a:extLst>
                <a:ext uri="{FF2B5EF4-FFF2-40B4-BE49-F238E27FC236}">
                  <a16:creationId xmlns:a16="http://schemas.microsoft.com/office/drawing/2014/main" id="{8580222D-9DD6-41E9-912C-179A6E1059FD}"/>
                </a:ext>
              </a:extLst>
            </p:cNvPr>
            <p:cNvSpPr>
              <a:spLocks/>
            </p:cNvSpPr>
            <p:nvPr/>
          </p:nvSpPr>
          <p:spPr bwMode="auto">
            <a:xfrm>
              <a:off x="-22191663" y="-4017963"/>
              <a:ext cx="1946275" cy="1266825"/>
            </a:xfrm>
            <a:custGeom>
              <a:avLst/>
              <a:gdLst>
                <a:gd name="T0" fmla="*/ 605 w 652"/>
                <a:gd name="T1" fmla="*/ 325 h 425"/>
                <a:gd name="T2" fmla="*/ 106 w 652"/>
                <a:gd name="T3" fmla="*/ 37 h 425"/>
                <a:gd name="T4" fmla="*/ 89 w 652"/>
                <a:gd name="T5" fmla="*/ 27 h 425"/>
                <a:gd name="T6" fmla="*/ 47 w 652"/>
                <a:gd name="T7" fmla="*/ 100 h 425"/>
                <a:gd name="T8" fmla="*/ 546 w 652"/>
                <a:gd name="T9" fmla="*/ 388 h 425"/>
                <a:gd name="T10" fmla="*/ 563 w 652"/>
                <a:gd name="T11" fmla="*/ 398 h 425"/>
                <a:gd name="T12" fmla="*/ 605 w 652"/>
                <a:gd name="T13" fmla="*/ 325 h 425"/>
              </a:gdLst>
              <a:ahLst/>
              <a:cxnLst>
                <a:cxn ang="0">
                  <a:pos x="T0" y="T1"/>
                </a:cxn>
                <a:cxn ang="0">
                  <a:pos x="T2" y="T3"/>
                </a:cxn>
                <a:cxn ang="0">
                  <a:pos x="T4" y="T5"/>
                </a:cxn>
                <a:cxn ang="0">
                  <a:pos x="T6" y="T7"/>
                </a:cxn>
                <a:cxn ang="0">
                  <a:pos x="T8" y="T9"/>
                </a:cxn>
                <a:cxn ang="0">
                  <a:pos x="T10" y="T11"/>
                </a:cxn>
                <a:cxn ang="0">
                  <a:pos x="T12" y="T13"/>
                </a:cxn>
              </a:cxnLst>
              <a:rect l="0" t="0" r="r" b="b"/>
              <a:pathLst>
                <a:path w="652" h="425">
                  <a:moveTo>
                    <a:pt x="605" y="325"/>
                  </a:moveTo>
                  <a:cubicBezTo>
                    <a:pt x="439" y="229"/>
                    <a:pt x="272" y="133"/>
                    <a:pt x="106" y="37"/>
                  </a:cubicBezTo>
                  <a:cubicBezTo>
                    <a:pt x="100" y="33"/>
                    <a:pt x="95" y="30"/>
                    <a:pt x="89" y="27"/>
                  </a:cubicBezTo>
                  <a:cubicBezTo>
                    <a:pt x="42" y="0"/>
                    <a:pt x="0" y="73"/>
                    <a:pt x="47" y="100"/>
                  </a:cubicBezTo>
                  <a:cubicBezTo>
                    <a:pt x="213" y="196"/>
                    <a:pt x="380" y="292"/>
                    <a:pt x="546" y="388"/>
                  </a:cubicBezTo>
                  <a:cubicBezTo>
                    <a:pt x="552" y="391"/>
                    <a:pt x="557" y="395"/>
                    <a:pt x="563" y="398"/>
                  </a:cubicBezTo>
                  <a:cubicBezTo>
                    <a:pt x="610" y="425"/>
                    <a:pt x="652" y="352"/>
                    <a:pt x="605" y="3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es-ES" dirty="0">
                <a:solidFill>
                  <a:srgbClr val="002060"/>
                </a:solidFill>
              </a:endParaRPr>
            </a:p>
          </p:txBody>
        </p:sp>
      </p:grpSp>
      <p:sp>
        <p:nvSpPr>
          <p:cNvPr id="3" name="Título 2" hidden="1">
            <a:extLst>
              <a:ext uri="{FF2B5EF4-FFF2-40B4-BE49-F238E27FC236}">
                <a16:creationId xmlns:a16="http://schemas.microsoft.com/office/drawing/2014/main" id="{016C325E-5B69-4D07-BBFB-7DB217A69D48}"/>
              </a:ext>
            </a:extLst>
          </p:cNvPr>
          <p:cNvSpPr>
            <a:spLocks noGrp="1"/>
          </p:cNvSpPr>
          <p:nvPr>
            <p:ph type="ctrTitle"/>
          </p:nvPr>
        </p:nvSpPr>
        <p:spPr/>
        <p:txBody>
          <a:bodyPr rtlCol="0"/>
          <a:lstStyle/>
          <a:p>
            <a:r>
              <a:rPr lang="es-ES" dirty="0"/>
              <a:t>Diapositiva de recursos humanos 1</a:t>
            </a:r>
          </a:p>
        </p:txBody>
      </p:sp>
      <p:pic>
        <p:nvPicPr>
          <p:cNvPr id="21" name="Gráfico 20" descr="Programador">
            <a:extLst>
              <a:ext uri="{FF2B5EF4-FFF2-40B4-BE49-F238E27FC236}">
                <a16:creationId xmlns:a16="http://schemas.microsoft.com/office/drawing/2014/main" id="{750DDA96-038C-4D42-8218-AF5F0E1685A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763738" y="6167043"/>
            <a:ext cx="531266" cy="531266"/>
          </a:xfrm>
          <a:prstGeom prst="rect">
            <a:avLst/>
          </a:prstGeom>
        </p:spPr>
      </p:pic>
      <p:sp>
        <p:nvSpPr>
          <p:cNvPr id="4" name="Rectángulo 3">
            <a:extLst>
              <a:ext uri="{FF2B5EF4-FFF2-40B4-BE49-F238E27FC236}">
                <a16:creationId xmlns:a16="http://schemas.microsoft.com/office/drawing/2014/main" id="{ACD49492-E677-42B5-8650-2A8BC126B327}"/>
              </a:ext>
            </a:extLst>
          </p:cNvPr>
          <p:cNvSpPr/>
          <p:nvPr/>
        </p:nvSpPr>
        <p:spPr>
          <a:xfrm>
            <a:off x="3219488" y="6432676"/>
            <a:ext cx="3190361" cy="307777"/>
          </a:xfrm>
          <a:prstGeom prst="rect">
            <a:avLst/>
          </a:prstGeom>
        </p:spPr>
        <p:txBody>
          <a:bodyPr wrap="none">
            <a:spAutoFit/>
          </a:bodyPr>
          <a:lstStyle/>
          <a:p>
            <a:r>
              <a:rPr lang="es-ES" sz="1400" b="1" dirty="0">
                <a:solidFill>
                  <a:srgbClr val="002060"/>
                </a:solidFill>
                <a:cs typeface="Segoe UI" panose="020B0502040204020203" pitchFamily="34" charset="0"/>
              </a:rPr>
              <a:t>Por: Juan José González – 2º DAM - 2019</a:t>
            </a:r>
          </a:p>
        </p:txBody>
      </p:sp>
    </p:spTree>
    <p:extLst>
      <p:ext uri="{BB962C8B-B14F-4D97-AF65-F5344CB8AC3E}">
        <p14:creationId xmlns:p14="http://schemas.microsoft.com/office/powerpoint/2010/main" val="3254356326"/>
      </p:ext>
    </p:extLst>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 de texto 1">
            <a:extLst>
              <a:ext uri="{FF2B5EF4-FFF2-40B4-BE49-F238E27FC236}">
                <a16:creationId xmlns:a16="http://schemas.microsoft.com/office/drawing/2014/main" id="{CF3ECDF0-20E4-42EB-A939-E751FFB8EB9E}"/>
              </a:ext>
            </a:extLst>
          </p:cNvPr>
          <p:cNvSpPr txBox="1"/>
          <p:nvPr/>
        </p:nvSpPr>
        <p:spPr>
          <a:xfrm>
            <a:off x="1051715" y="1052185"/>
            <a:ext cx="4803122" cy="615553"/>
          </a:xfrm>
          <a:prstGeom prst="rect">
            <a:avLst/>
          </a:prstGeom>
        </p:spPr>
        <p:txBody>
          <a:bodyPr wrap="square" lIns="0" tIns="0" rIns="0" bIns="0" rtlCol="0">
            <a:spAutoFit/>
          </a:bodyPr>
          <a:lstStyle>
            <a:defPPr>
              <a:defRPr lang="en-US"/>
            </a:defPPr>
            <a:lvl1pPr>
              <a:defRPr sz="1600" i="1">
                <a:solidFill>
                  <a:srgbClr val="002060"/>
                </a:solidFill>
                <a:latin typeface="+mj-lt"/>
                <a:cs typeface="Segoe UI" panose="020B0502040204020203" pitchFamily="34" charset="0"/>
              </a:defRPr>
            </a:lvl1pPr>
          </a:lstStyle>
          <a:p>
            <a:r>
              <a:rPr lang="es-ES" sz="2000" i="0" dirty="0"/>
              <a:t>Es un micro-framework de Laravel, es decir </a:t>
            </a:r>
          </a:p>
          <a:p>
            <a:r>
              <a:rPr lang="es-ES" sz="2000" b="1" i="0" dirty="0"/>
              <a:t>una versión reducida de este Framework PHP</a:t>
            </a:r>
            <a:endParaRPr lang="es-ES" sz="2000" b="1" dirty="0"/>
          </a:p>
        </p:txBody>
      </p:sp>
      <p:sp>
        <p:nvSpPr>
          <p:cNvPr id="3" name="Cuadro de texto 2">
            <a:extLst>
              <a:ext uri="{FF2B5EF4-FFF2-40B4-BE49-F238E27FC236}">
                <a16:creationId xmlns:a16="http://schemas.microsoft.com/office/drawing/2014/main" id="{CE6AF7FE-5978-4B5F-90E1-044AC25EC230}"/>
              </a:ext>
            </a:extLst>
          </p:cNvPr>
          <p:cNvSpPr txBox="1"/>
          <p:nvPr/>
        </p:nvSpPr>
        <p:spPr>
          <a:xfrm>
            <a:off x="2446657" y="344893"/>
            <a:ext cx="2938326" cy="405205"/>
          </a:xfrm>
          <a:prstGeom prst="rect">
            <a:avLst/>
          </a:prstGeom>
          <a:noFill/>
        </p:spPr>
        <p:txBody>
          <a:bodyPr wrap="square" lIns="0" tIns="0" rIns="0" bIns="0" rtlCol="0">
            <a:noAutofit/>
          </a:bodyPr>
          <a:lstStyle>
            <a:defPPr>
              <a:defRPr lang="en-US"/>
            </a:defPPr>
            <a:lvl1pPr>
              <a:lnSpc>
                <a:spcPts val="4000"/>
              </a:lnSpc>
              <a:defRPr sz="3600" b="1">
                <a:solidFill>
                  <a:srgbClr val="002060"/>
                </a:solidFill>
                <a:latin typeface="Segoe UI" panose="020B0502040204020203" pitchFamily="34" charset="0"/>
                <a:cs typeface="Segoe UI" panose="020B0502040204020203" pitchFamily="34" charset="0"/>
              </a:defRPr>
            </a:lvl1pPr>
          </a:lstStyle>
          <a:p>
            <a:pPr rtl="0"/>
            <a:r>
              <a:rPr lang="es-ES" sz="5400" dirty="0">
                <a:latin typeface="+mj-lt"/>
              </a:rPr>
              <a:t>Lumen 5.5</a:t>
            </a:r>
          </a:p>
        </p:txBody>
      </p:sp>
      <p:sp>
        <p:nvSpPr>
          <p:cNvPr id="4" name="Cuadro de texto 3">
            <a:extLst>
              <a:ext uri="{FF2B5EF4-FFF2-40B4-BE49-F238E27FC236}">
                <a16:creationId xmlns:a16="http://schemas.microsoft.com/office/drawing/2014/main" id="{171A55DA-183A-4D18-85CD-0F3BC09D5269}"/>
              </a:ext>
            </a:extLst>
          </p:cNvPr>
          <p:cNvSpPr txBox="1"/>
          <p:nvPr/>
        </p:nvSpPr>
        <p:spPr>
          <a:xfrm>
            <a:off x="1992024" y="1796185"/>
            <a:ext cx="3595544" cy="307777"/>
          </a:xfrm>
          <a:prstGeom prst="rect">
            <a:avLst/>
          </a:prstGeom>
        </p:spPr>
        <p:txBody>
          <a:bodyPr wrap="square" lIns="0" tIns="0" rIns="0" bIns="0" rtlCol="0">
            <a:spAutoFit/>
          </a:bodyPr>
          <a:lstStyle>
            <a:defPPr>
              <a:defRPr lang="en-US"/>
            </a:defPPr>
            <a:lvl1pPr>
              <a:defRPr sz="1600" i="1">
                <a:solidFill>
                  <a:srgbClr val="002060"/>
                </a:solidFill>
                <a:latin typeface="+mj-lt"/>
                <a:cs typeface="Segoe UI" panose="020B0502040204020203" pitchFamily="34" charset="0"/>
              </a:defRPr>
            </a:lvl1pPr>
          </a:lstStyle>
          <a:p>
            <a:pPr rtl="0"/>
            <a:r>
              <a:rPr lang="es-ES" sz="2000" b="1" dirty="0">
                <a:latin typeface="+mn-lt"/>
              </a:rPr>
              <a:t>¿Por qué Lumen y no Laravel?</a:t>
            </a:r>
          </a:p>
        </p:txBody>
      </p:sp>
      <p:sp>
        <p:nvSpPr>
          <p:cNvPr id="5" name="Cuadro de texto 4">
            <a:extLst>
              <a:ext uri="{FF2B5EF4-FFF2-40B4-BE49-F238E27FC236}">
                <a16:creationId xmlns:a16="http://schemas.microsoft.com/office/drawing/2014/main" id="{11FEAF3D-6FC9-46CB-B4A4-9B8CA760AE20}"/>
              </a:ext>
            </a:extLst>
          </p:cNvPr>
          <p:cNvSpPr txBox="1"/>
          <p:nvPr/>
        </p:nvSpPr>
        <p:spPr>
          <a:xfrm>
            <a:off x="1051715" y="2220926"/>
            <a:ext cx="5369219" cy="738664"/>
          </a:xfrm>
          <a:prstGeom prst="rect">
            <a:avLst/>
          </a:prstGeom>
        </p:spPr>
        <p:txBody>
          <a:bodyPr wrap="square" lIns="0" tIns="0" rIns="0" bIns="0" rtlCol="0">
            <a:spAutoFit/>
          </a:bodyPr>
          <a:lstStyle>
            <a:defPPr>
              <a:defRPr lang="en-US"/>
            </a:defPPr>
            <a:lvl1pPr>
              <a:defRPr sz="1600" i="1">
                <a:solidFill>
                  <a:srgbClr val="002060"/>
                </a:solidFill>
                <a:latin typeface="+mj-lt"/>
                <a:cs typeface="Segoe UI" panose="020B0502040204020203" pitchFamily="34" charset="0"/>
              </a:defRPr>
            </a:lvl1pPr>
          </a:lstStyle>
          <a:p>
            <a:r>
              <a:rPr lang="es-ES" i="0" dirty="0"/>
              <a:t>   ofrece menos características pero está optimizado para un rendimiento superior al eliminar características que no son esenciales.</a:t>
            </a:r>
            <a:endParaRPr lang="es-ES" dirty="0"/>
          </a:p>
        </p:txBody>
      </p:sp>
      <p:grpSp>
        <p:nvGrpSpPr>
          <p:cNvPr id="95" name="Grupo 94">
            <a:extLst>
              <a:ext uri="{FF2B5EF4-FFF2-40B4-BE49-F238E27FC236}">
                <a16:creationId xmlns:a16="http://schemas.microsoft.com/office/drawing/2014/main" id="{2D732C95-5F88-4013-B13B-3A9F05760413}"/>
              </a:ext>
              <a:ext uri="{C183D7F6-B498-43B3-948B-1728B52AA6E4}">
                <adec:decorative xmlns:adec="http://schemas.microsoft.com/office/drawing/2017/decorative" val="1"/>
              </a:ext>
            </a:extLst>
          </p:cNvPr>
          <p:cNvGrpSpPr/>
          <p:nvPr/>
        </p:nvGrpSpPr>
        <p:grpSpPr>
          <a:xfrm>
            <a:off x="726781" y="3200190"/>
            <a:ext cx="4817676" cy="2416471"/>
            <a:chOff x="726781" y="3291989"/>
            <a:chExt cx="4817676" cy="2416471"/>
          </a:xfrm>
        </p:grpSpPr>
        <p:sp>
          <p:nvSpPr>
            <p:cNvPr id="7" name="Elipse 26" descr="Esta imagen es un icono de una persona interactuando con tres personas.">
              <a:extLst>
                <a:ext uri="{FF2B5EF4-FFF2-40B4-BE49-F238E27FC236}">
                  <a16:creationId xmlns:a16="http://schemas.microsoft.com/office/drawing/2014/main" id="{FBD1C069-BF74-4E4D-8790-D34807934F63}"/>
                </a:ext>
              </a:extLst>
            </p:cNvPr>
            <p:cNvSpPr>
              <a:spLocks noChangeArrowheads="1"/>
            </p:cNvSpPr>
            <p:nvPr/>
          </p:nvSpPr>
          <p:spPr bwMode="auto">
            <a:xfrm>
              <a:off x="755664" y="3291989"/>
              <a:ext cx="593945" cy="593205"/>
            </a:xfrm>
            <a:prstGeom prst="ellipse">
              <a:avLst/>
            </a:prstGeom>
            <a:gradFill>
              <a:gsLst>
                <a:gs pos="0">
                  <a:srgbClr val="7CEFD8"/>
                </a:gs>
                <a:gs pos="50000">
                  <a:srgbClr val="6672E4"/>
                </a:gs>
                <a:gs pos="100000">
                  <a:srgbClr val="882BE5"/>
                </a:gs>
              </a:gsLst>
              <a:lin ang="7800000" scaled="0"/>
            </a:gradFill>
            <a:ln w="12700"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es-ES" dirty="0"/>
            </a:p>
          </p:txBody>
        </p:sp>
        <p:sp>
          <p:nvSpPr>
            <p:cNvPr id="22" name="Forma libre 25" descr="Esta imagen es un icono de tres personas interactuando. ">
              <a:extLst>
                <a:ext uri="{FF2B5EF4-FFF2-40B4-BE49-F238E27FC236}">
                  <a16:creationId xmlns:a16="http://schemas.microsoft.com/office/drawing/2014/main" id="{40B3D9E3-FB50-4DB5-9EC1-B0A5C8747735}"/>
                </a:ext>
              </a:extLst>
            </p:cNvPr>
            <p:cNvSpPr>
              <a:spLocks/>
            </p:cNvSpPr>
            <p:nvPr/>
          </p:nvSpPr>
          <p:spPr bwMode="auto">
            <a:xfrm>
              <a:off x="726781" y="4174000"/>
              <a:ext cx="651710" cy="651710"/>
            </a:xfrm>
            <a:custGeom>
              <a:avLst/>
              <a:gdLst>
                <a:gd name="T0" fmla="*/ 276 w 336"/>
                <a:gd name="T1" fmla="*/ 276 h 336"/>
                <a:gd name="T2" fmla="*/ 60 w 336"/>
                <a:gd name="T3" fmla="*/ 276 h 336"/>
                <a:gd name="T4" fmla="*/ 60 w 336"/>
                <a:gd name="T5" fmla="*/ 60 h 336"/>
                <a:gd name="T6" fmla="*/ 276 w 336"/>
                <a:gd name="T7" fmla="*/ 60 h 336"/>
                <a:gd name="T8" fmla="*/ 276 w 336"/>
                <a:gd name="T9" fmla="*/ 276 h 336"/>
              </a:gdLst>
              <a:ahLst/>
              <a:cxnLst>
                <a:cxn ang="0">
                  <a:pos x="T0" y="T1"/>
                </a:cxn>
                <a:cxn ang="0">
                  <a:pos x="T2" y="T3"/>
                </a:cxn>
                <a:cxn ang="0">
                  <a:pos x="T4" y="T5"/>
                </a:cxn>
                <a:cxn ang="0">
                  <a:pos x="T6" y="T7"/>
                </a:cxn>
                <a:cxn ang="0">
                  <a:pos x="T8" y="T9"/>
                </a:cxn>
              </a:cxnLst>
              <a:rect l="0" t="0" r="r" b="b"/>
              <a:pathLst>
                <a:path w="336" h="336">
                  <a:moveTo>
                    <a:pt x="276" y="276"/>
                  </a:moveTo>
                  <a:cubicBezTo>
                    <a:pt x="217" y="336"/>
                    <a:pt x="120" y="336"/>
                    <a:pt x="60" y="276"/>
                  </a:cubicBezTo>
                  <a:cubicBezTo>
                    <a:pt x="0" y="217"/>
                    <a:pt x="0" y="120"/>
                    <a:pt x="60" y="60"/>
                  </a:cubicBezTo>
                  <a:cubicBezTo>
                    <a:pt x="120" y="0"/>
                    <a:pt x="217" y="0"/>
                    <a:pt x="276" y="60"/>
                  </a:cubicBezTo>
                  <a:cubicBezTo>
                    <a:pt x="336" y="120"/>
                    <a:pt x="336" y="217"/>
                    <a:pt x="276" y="276"/>
                  </a:cubicBezTo>
                  <a:close/>
                </a:path>
              </a:pathLst>
            </a:custGeom>
            <a:gradFill>
              <a:gsLst>
                <a:gs pos="0">
                  <a:srgbClr val="7CEFD8"/>
                </a:gs>
                <a:gs pos="50000">
                  <a:srgbClr val="6672E4"/>
                </a:gs>
                <a:gs pos="100000">
                  <a:srgbClr val="882BE5"/>
                </a:gs>
              </a:gsLst>
              <a:lin ang="7800000" scaled="0"/>
            </a:gradFill>
            <a:ln w="12700"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es-ES" dirty="0"/>
            </a:p>
          </p:txBody>
        </p:sp>
        <p:sp>
          <p:nvSpPr>
            <p:cNvPr id="39" name="Elipse 24" descr="Esta imagen es un icono de tres personas y un globo terráqueo.">
              <a:extLst>
                <a:ext uri="{FF2B5EF4-FFF2-40B4-BE49-F238E27FC236}">
                  <a16:creationId xmlns:a16="http://schemas.microsoft.com/office/drawing/2014/main" id="{037EDB3C-87C4-4FA9-9513-4A8E2BA33F9A}"/>
                </a:ext>
              </a:extLst>
            </p:cNvPr>
            <p:cNvSpPr>
              <a:spLocks noChangeArrowheads="1"/>
            </p:cNvSpPr>
            <p:nvPr/>
          </p:nvSpPr>
          <p:spPr bwMode="auto">
            <a:xfrm>
              <a:off x="756034" y="5114515"/>
              <a:ext cx="593205" cy="593945"/>
            </a:xfrm>
            <a:prstGeom prst="ellipse">
              <a:avLst/>
            </a:prstGeom>
            <a:gradFill>
              <a:gsLst>
                <a:gs pos="0">
                  <a:srgbClr val="7CEFD8"/>
                </a:gs>
                <a:gs pos="50000">
                  <a:srgbClr val="6672E4"/>
                </a:gs>
                <a:gs pos="100000">
                  <a:srgbClr val="882BE5"/>
                </a:gs>
              </a:gsLst>
              <a:lin ang="7800000" scaled="0"/>
            </a:gradFill>
            <a:ln w="12700"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es-ES" dirty="0"/>
            </a:p>
          </p:txBody>
        </p:sp>
        <p:grpSp>
          <p:nvGrpSpPr>
            <p:cNvPr id="85" name="Grupo 84">
              <a:extLst>
                <a:ext uri="{FF2B5EF4-FFF2-40B4-BE49-F238E27FC236}">
                  <a16:creationId xmlns:a16="http://schemas.microsoft.com/office/drawing/2014/main" id="{72F7507E-84C4-43E3-8F05-07666B4AA53B}"/>
                </a:ext>
              </a:extLst>
            </p:cNvPr>
            <p:cNvGrpSpPr/>
            <p:nvPr/>
          </p:nvGrpSpPr>
          <p:grpSpPr>
            <a:xfrm>
              <a:off x="1636214" y="3489300"/>
              <a:ext cx="3908243" cy="198582"/>
              <a:chOff x="1636214" y="3195950"/>
              <a:chExt cx="2421165" cy="88596"/>
            </a:xfrm>
          </p:grpSpPr>
          <p:sp>
            <p:nvSpPr>
              <p:cNvPr id="82" name="Rectángulo: Esquinas redondeadas 81">
                <a:extLst>
                  <a:ext uri="{FF2B5EF4-FFF2-40B4-BE49-F238E27FC236}">
                    <a16:creationId xmlns:a16="http://schemas.microsoft.com/office/drawing/2014/main" id="{BCEB1F2F-367D-41AE-A066-F8669215D8F2}"/>
                  </a:ext>
                </a:extLst>
              </p:cNvPr>
              <p:cNvSpPr/>
              <p:nvPr/>
            </p:nvSpPr>
            <p:spPr>
              <a:xfrm>
                <a:off x="1636214" y="3195964"/>
                <a:ext cx="2421165" cy="88582"/>
              </a:xfrm>
              <a:prstGeom prst="roundRect">
                <a:avLst>
                  <a:gd name="adj" fmla="val 50000"/>
                </a:avLst>
              </a:prstGeom>
              <a:solidFill>
                <a:srgbClr val="7BEBD8">
                  <a:alpha val="29000"/>
                </a:srgbClr>
              </a:solidFill>
              <a:ln w="12700" cap="flat">
                <a:noFill/>
                <a:prstDash val="solid"/>
                <a:miter lim="800000"/>
                <a:headEnd/>
                <a:tailEnd/>
              </a:ln>
              <a:effectLst>
                <a:innerShdw blurRad="114300">
                  <a:prstClr val="black">
                    <a:alpha val="47000"/>
                  </a:prstClr>
                </a:inn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rtl="0"/>
                <a:endParaRPr lang="es-ES" dirty="0">
                  <a:solidFill>
                    <a:schemeClr val="tx1"/>
                  </a:solidFill>
                </a:endParaRPr>
              </a:p>
            </p:txBody>
          </p:sp>
          <p:sp>
            <p:nvSpPr>
              <p:cNvPr id="83" name="Rectángulo: Esquinas redondeadas 82">
                <a:extLst>
                  <a:ext uri="{FF2B5EF4-FFF2-40B4-BE49-F238E27FC236}">
                    <a16:creationId xmlns:a16="http://schemas.microsoft.com/office/drawing/2014/main" id="{F7F9128D-E30C-4733-AE4B-3863B632AE0A}"/>
                  </a:ext>
                  <a:ext uri="{C183D7F6-B498-43B3-948B-1728B52AA6E4}">
                    <adec:decorative xmlns:adec="http://schemas.microsoft.com/office/drawing/2017/decorative" val="1"/>
                  </a:ext>
                </a:extLst>
              </p:cNvPr>
              <p:cNvSpPr/>
              <p:nvPr/>
            </p:nvSpPr>
            <p:spPr>
              <a:xfrm>
                <a:off x="1636215" y="3195950"/>
                <a:ext cx="1458429" cy="88582"/>
              </a:xfrm>
              <a:prstGeom prst="roundRect">
                <a:avLst>
                  <a:gd name="adj" fmla="val 50000"/>
                </a:avLst>
              </a:prstGeom>
              <a:gradFill>
                <a:gsLst>
                  <a:gs pos="1000">
                    <a:srgbClr val="7CEFD8">
                      <a:alpha val="79000"/>
                    </a:srgbClr>
                  </a:gs>
                  <a:gs pos="61000">
                    <a:srgbClr val="6672E4">
                      <a:alpha val="84000"/>
                    </a:srgbClr>
                  </a:gs>
                  <a:gs pos="98000">
                    <a:srgbClr val="882BE5">
                      <a:alpha val="66000"/>
                    </a:srgbClr>
                  </a:gs>
                </a:gsLst>
                <a:lin ang="7200000" scaled="0"/>
              </a:gradFill>
              <a:ln w="12700" cap="flat">
                <a:noFill/>
                <a:prstDash val="solid"/>
                <a:miter lim="800000"/>
                <a:headEnd/>
                <a:tailEnd/>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rtl="0"/>
                <a:endParaRPr lang="es-ES" dirty="0">
                  <a:solidFill>
                    <a:schemeClr val="tx1"/>
                  </a:solidFill>
                </a:endParaRPr>
              </a:p>
            </p:txBody>
          </p:sp>
        </p:grpSp>
        <p:grpSp>
          <p:nvGrpSpPr>
            <p:cNvPr id="86" name="Grupo 85">
              <a:extLst>
                <a:ext uri="{FF2B5EF4-FFF2-40B4-BE49-F238E27FC236}">
                  <a16:creationId xmlns:a16="http://schemas.microsoft.com/office/drawing/2014/main" id="{C0891A01-8A14-486D-93D7-756C1B0A9EF0}"/>
                </a:ext>
              </a:extLst>
            </p:cNvPr>
            <p:cNvGrpSpPr/>
            <p:nvPr/>
          </p:nvGrpSpPr>
          <p:grpSpPr>
            <a:xfrm>
              <a:off x="1636214" y="4422278"/>
              <a:ext cx="3908243" cy="198582"/>
              <a:chOff x="1636214" y="3195950"/>
              <a:chExt cx="2421165" cy="88596"/>
            </a:xfrm>
          </p:grpSpPr>
          <p:sp>
            <p:nvSpPr>
              <p:cNvPr id="87" name="Rectángulo: Esquinas redondeadas 86">
                <a:extLst>
                  <a:ext uri="{FF2B5EF4-FFF2-40B4-BE49-F238E27FC236}">
                    <a16:creationId xmlns:a16="http://schemas.microsoft.com/office/drawing/2014/main" id="{BEC06DD3-CCF5-4FA9-B6A5-88C2AD698D60}"/>
                  </a:ext>
                </a:extLst>
              </p:cNvPr>
              <p:cNvSpPr/>
              <p:nvPr/>
            </p:nvSpPr>
            <p:spPr>
              <a:xfrm>
                <a:off x="1636214" y="3195964"/>
                <a:ext cx="2421165" cy="88582"/>
              </a:xfrm>
              <a:prstGeom prst="roundRect">
                <a:avLst>
                  <a:gd name="adj" fmla="val 50000"/>
                </a:avLst>
              </a:prstGeom>
              <a:solidFill>
                <a:srgbClr val="7BEBD8">
                  <a:alpha val="29000"/>
                </a:srgbClr>
              </a:solidFill>
              <a:ln w="12700" cap="flat">
                <a:noFill/>
                <a:prstDash val="solid"/>
                <a:miter lim="800000"/>
                <a:headEnd/>
                <a:tailEnd/>
              </a:ln>
              <a:effectLst>
                <a:innerShdw blurRad="114300">
                  <a:prstClr val="black">
                    <a:alpha val="47000"/>
                  </a:prstClr>
                </a:inn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rtl="0"/>
                <a:endParaRPr lang="es-ES" dirty="0">
                  <a:solidFill>
                    <a:schemeClr val="tx1"/>
                  </a:solidFill>
                </a:endParaRPr>
              </a:p>
            </p:txBody>
          </p:sp>
          <p:sp>
            <p:nvSpPr>
              <p:cNvPr id="88" name="Rectángulo: Esquinas redondeadas 87">
                <a:extLst>
                  <a:ext uri="{FF2B5EF4-FFF2-40B4-BE49-F238E27FC236}">
                    <a16:creationId xmlns:a16="http://schemas.microsoft.com/office/drawing/2014/main" id="{AD9B3B86-FE3B-4F92-A920-9858B368D411}"/>
                  </a:ext>
                  <a:ext uri="{C183D7F6-B498-43B3-948B-1728B52AA6E4}">
                    <adec:decorative xmlns:adec="http://schemas.microsoft.com/office/drawing/2017/decorative" val="1"/>
                  </a:ext>
                </a:extLst>
              </p:cNvPr>
              <p:cNvSpPr/>
              <p:nvPr/>
            </p:nvSpPr>
            <p:spPr>
              <a:xfrm>
                <a:off x="1636215" y="3195950"/>
                <a:ext cx="1458429" cy="88582"/>
              </a:xfrm>
              <a:prstGeom prst="roundRect">
                <a:avLst>
                  <a:gd name="adj" fmla="val 50000"/>
                </a:avLst>
              </a:prstGeom>
              <a:gradFill>
                <a:gsLst>
                  <a:gs pos="1000">
                    <a:srgbClr val="7CEFD8">
                      <a:alpha val="79000"/>
                    </a:srgbClr>
                  </a:gs>
                  <a:gs pos="61000">
                    <a:srgbClr val="6672E4">
                      <a:alpha val="84000"/>
                    </a:srgbClr>
                  </a:gs>
                  <a:gs pos="98000">
                    <a:srgbClr val="882BE5">
                      <a:alpha val="66000"/>
                    </a:srgbClr>
                  </a:gs>
                </a:gsLst>
                <a:lin ang="7200000" scaled="0"/>
              </a:gradFill>
              <a:ln w="12700" cap="flat">
                <a:noFill/>
                <a:prstDash val="solid"/>
                <a:miter lim="800000"/>
                <a:headEnd/>
                <a:tailEnd/>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rtl="0"/>
                <a:endParaRPr lang="es-ES" dirty="0">
                  <a:solidFill>
                    <a:schemeClr val="tx1"/>
                  </a:solidFill>
                </a:endParaRPr>
              </a:p>
            </p:txBody>
          </p:sp>
        </p:grpSp>
        <p:grpSp>
          <p:nvGrpSpPr>
            <p:cNvPr id="89" name="Grupo 88">
              <a:extLst>
                <a:ext uri="{FF2B5EF4-FFF2-40B4-BE49-F238E27FC236}">
                  <a16:creationId xmlns:a16="http://schemas.microsoft.com/office/drawing/2014/main" id="{DCB2CD80-A7D2-4E5E-8A6D-4BC684DF7BE1}"/>
                </a:ext>
              </a:extLst>
            </p:cNvPr>
            <p:cNvGrpSpPr/>
            <p:nvPr/>
          </p:nvGrpSpPr>
          <p:grpSpPr>
            <a:xfrm>
              <a:off x="1636214" y="5306795"/>
              <a:ext cx="3908243" cy="198582"/>
              <a:chOff x="1636214" y="3195950"/>
              <a:chExt cx="2421165" cy="88596"/>
            </a:xfrm>
          </p:grpSpPr>
          <p:sp>
            <p:nvSpPr>
              <p:cNvPr id="90" name="Rectángulo: Esquinas redondeadas 89">
                <a:extLst>
                  <a:ext uri="{FF2B5EF4-FFF2-40B4-BE49-F238E27FC236}">
                    <a16:creationId xmlns:a16="http://schemas.microsoft.com/office/drawing/2014/main" id="{5819435B-AB91-4456-82A2-4B47BC037ACD}"/>
                  </a:ext>
                </a:extLst>
              </p:cNvPr>
              <p:cNvSpPr/>
              <p:nvPr/>
            </p:nvSpPr>
            <p:spPr>
              <a:xfrm>
                <a:off x="1636214" y="3195964"/>
                <a:ext cx="2421165" cy="88582"/>
              </a:xfrm>
              <a:prstGeom prst="roundRect">
                <a:avLst>
                  <a:gd name="adj" fmla="val 50000"/>
                </a:avLst>
              </a:prstGeom>
              <a:solidFill>
                <a:srgbClr val="7BEBD8">
                  <a:alpha val="29000"/>
                </a:srgbClr>
              </a:solidFill>
              <a:ln w="12700" cap="flat">
                <a:noFill/>
                <a:prstDash val="solid"/>
                <a:miter lim="800000"/>
                <a:headEnd/>
                <a:tailEnd/>
              </a:ln>
              <a:effectLst>
                <a:innerShdw blurRad="114300">
                  <a:prstClr val="black">
                    <a:alpha val="47000"/>
                  </a:prstClr>
                </a:inn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rtl="0"/>
                <a:endParaRPr lang="es-ES" dirty="0">
                  <a:solidFill>
                    <a:schemeClr val="tx1"/>
                  </a:solidFill>
                </a:endParaRPr>
              </a:p>
            </p:txBody>
          </p:sp>
          <p:sp>
            <p:nvSpPr>
              <p:cNvPr id="91" name="Rectángulo: Esquinas redondeadas 90">
                <a:extLst>
                  <a:ext uri="{FF2B5EF4-FFF2-40B4-BE49-F238E27FC236}">
                    <a16:creationId xmlns:a16="http://schemas.microsoft.com/office/drawing/2014/main" id="{0DDE19D2-9433-4660-BEFC-0A90ABFBACB5}"/>
                  </a:ext>
                  <a:ext uri="{C183D7F6-B498-43B3-948B-1728B52AA6E4}">
                    <adec:decorative xmlns:adec="http://schemas.microsoft.com/office/drawing/2017/decorative" val="1"/>
                  </a:ext>
                </a:extLst>
              </p:cNvPr>
              <p:cNvSpPr/>
              <p:nvPr/>
            </p:nvSpPr>
            <p:spPr>
              <a:xfrm>
                <a:off x="1636215" y="3195950"/>
                <a:ext cx="1458429" cy="88582"/>
              </a:xfrm>
              <a:prstGeom prst="roundRect">
                <a:avLst>
                  <a:gd name="adj" fmla="val 50000"/>
                </a:avLst>
              </a:prstGeom>
              <a:gradFill>
                <a:gsLst>
                  <a:gs pos="1000">
                    <a:srgbClr val="7CEFD8">
                      <a:alpha val="79000"/>
                    </a:srgbClr>
                  </a:gs>
                  <a:gs pos="61000">
                    <a:srgbClr val="6672E4">
                      <a:alpha val="84000"/>
                    </a:srgbClr>
                  </a:gs>
                  <a:gs pos="98000">
                    <a:srgbClr val="882BE5">
                      <a:alpha val="66000"/>
                    </a:srgbClr>
                  </a:gs>
                </a:gsLst>
                <a:lin ang="7200000" scaled="0"/>
              </a:gradFill>
              <a:ln w="12700" cap="flat">
                <a:noFill/>
                <a:prstDash val="solid"/>
                <a:miter lim="800000"/>
                <a:headEnd/>
                <a:tailEnd/>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rtl="0"/>
                <a:endParaRPr lang="es-ES" dirty="0">
                  <a:solidFill>
                    <a:schemeClr val="tx1"/>
                  </a:solidFill>
                </a:endParaRPr>
              </a:p>
            </p:txBody>
          </p:sp>
        </p:grpSp>
      </p:grpSp>
      <p:pic>
        <p:nvPicPr>
          <p:cNvPr id="163" name="Imagen 162" descr="Esta imagen es de dos pares de manos juntando piezas de puzzle. ">
            <a:extLst>
              <a:ext uri="{FF2B5EF4-FFF2-40B4-BE49-F238E27FC236}">
                <a16:creationId xmlns:a16="http://schemas.microsoft.com/office/drawing/2014/main" id="{AB835B29-19DB-41C9-9C29-FB52358C44C7}"/>
              </a:ext>
            </a:extLst>
          </p:cNvPr>
          <p:cNvPicPr>
            <a:picLocks noChangeAspect="1"/>
          </p:cNvPicPr>
          <p:nvPr/>
        </p:nvPicPr>
        <p:blipFill rotWithShape="1">
          <a:blip r:embed="rId3"/>
          <a:srcRect r="15224"/>
          <a:stretch/>
        </p:blipFill>
        <p:spPr>
          <a:xfrm>
            <a:off x="7548019" y="0"/>
            <a:ext cx="4643982" cy="6858000"/>
          </a:xfrm>
          <a:prstGeom prst="rect">
            <a:avLst/>
          </a:prstGeom>
        </p:spPr>
      </p:pic>
      <p:sp>
        <p:nvSpPr>
          <p:cNvPr id="53" name="Título 52" hidden="1">
            <a:extLst>
              <a:ext uri="{FF2B5EF4-FFF2-40B4-BE49-F238E27FC236}">
                <a16:creationId xmlns:a16="http://schemas.microsoft.com/office/drawing/2014/main" id="{6BCAF586-A14B-4A3B-A249-655ADDBB3A4C}"/>
              </a:ext>
            </a:extLst>
          </p:cNvPr>
          <p:cNvSpPr>
            <a:spLocks noGrp="1"/>
          </p:cNvSpPr>
          <p:nvPr>
            <p:ph type="title"/>
          </p:nvPr>
        </p:nvSpPr>
        <p:spPr/>
        <p:txBody>
          <a:bodyPr rtlCol="0"/>
          <a:lstStyle/>
          <a:p>
            <a:r>
              <a:rPr lang="es-ES" dirty="0"/>
              <a:t>Diapositiva de recursos humanos 8</a:t>
            </a:r>
          </a:p>
        </p:txBody>
      </p:sp>
      <p:pic>
        <p:nvPicPr>
          <p:cNvPr id="52" name="Gráfico 51" descr="Colibrí">
            <a:extLst>
              <a:ext uri="{FF2B5EF4-FFF2-40B4-BE49-F238E27FC236}">
                <a16:creationId xmlns:a16="http://schemas.microsoft.com/office/drawing/2014/main" id="{238F6BD9-E7B6-4B1E-89E2-E3E956159AE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55664" y="3170000"/>
            <a:ext cx="653552" cy="653552"/>
          </a:xfrm>
          <a:prstGeom prst="rect">
            <a:avLst/>
          </a:prstGeom>
        </p:spPr>
      </p:pic>
      <p:sp>
        <p:nvSpPr>
          <p:cNvPr id="65" name="Elipse 24" descr="Esta imagen es un icono de tres personas y un globo terráqueo.">
            <a:extLst>
              <a:ext uri="{FF2B5EF4-FFF2-40B4-BE49-F238E27FC236}">
                <a16:creationId xmlns:a16="http://schemas.microsoft.com/office/drawing/2014/main" id="{65C96C4A-4BD1-4412-8C9B-56DD11927D29}"/>
              </a:ext>
            </a:extLst>
          </p:cNvPr>
          <p:cNvSpPr>
            <a:spLocks noChangeArrowheads="1"/>
          </p:cNvSpPr>
          <p:nvPr/>
        </p:nvSpPr>
        <p:spPr bwMode="auto">
          <a:xfrm>
            <a:off x="755664" y="5905466"/>
            <a:ext cx="593205" cy="593945"/>
          </a:xfrm>
          <a:prstGeom prst="ellipse">
            <a:avLst/>
          </a:prstGeom>
          <a:gradFill>
            <a:gsLst>
              <a:gs pos="0">
                <a:srgbClr val="7CEFD8"/>
              </a:gs>
              <a:gs pos="50000">
                <a:srgbClr val="6672E4"/>
              </a:gs>
              <a:gs pos="100000">
                <a:srgbClr val="882BE5"/>
              </a:gs>
            </a:gsLst>
            <a:lin ang="7800000" scaled="0"/>
          </a:gradFill>
          <a:ln w="12700"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es-ES" dirty="0"/>
          </a:p>
        </p:txBody>
      </p:sp>
      <p:sp>
        <p:nvSpPr>
          <p:cNvPr id="66" name="Rectángulo: Esquinas redondeadas 89">
            <a:extLst>
              <a:ext uri="{FF2B5EF4-FFF2-40B4-BE49-F238E27FC236}">
                <a16:creationId xmlns:a16="http://schemas.microsoft.com/office/drawing/2014/main" id="{FA10FC90-86DC-41EB-8988-38EF03968EEE}"/>
              </a:ext>
            </a:extLst>
          </p:cNvPr>
          <p:cNvSpPr/>
          <p:nvPr/>
        </p:nvSpPr>
        <p:spPr>
          <a:xfrm>
            <a:off x="1635844" y="6097777"/>
            <a:ext cx="3908243" cy="198551"/>
          </a:xfrm>
          <a:prstGeom prst="roundRect">
            <a:avLst>
              <a:gd name="adj" fmla="val 50000"/>
            </a:avLst>
          </a:prstGeom>
          <a:solidFill>
            <a:srgbClr val="7BEBD8">
              <a:alpha val="29000"/>
            </a:srgbClr>
          </a:solidFill>
          <a:ln w="12700" cap="flat">
            <a:noFill/>
            <a:prstDash val="solid"/>
            <a:miter lim="800000"/>
            <a:headEnd/>
            <a:tailEnd/>
          </a:ln>
          <a:effectLst>
            <a:innerShdw blurRad="114300">
              <a:prstClr val="black">
                <a:alpha val="47000"/>
              </a:prstClr>
            </a:inn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rtl="0"/>
            <a:endParaRPr lang="es-ES" dirty="0">
              <a:solidFill>
                <a:schemeClr val="tx1"/>
              </a:solidFill>
            </a:endParaRPr>
          </a:p>
        </p:txBody>
      </p:sp>
      <p:sp>
        <p:nvSpPr>
          <p:cNvPr id="67" name="Rectángulo: Esquinas redondeadas 90">
            <a:extLst>
              <a:ext uri="{FF2B5EF4-FFF2-40B4-BE49-F238E27FC236}">
                <a16:creationId xmlns:a16="http://schemas.microsoft.com/office/drawing/2014/main" id="{EF9F5E98-A6A8-4754-981B-225A09DEC597}"/>
              </a:ext>
              <a:ext uri="{C183D7F6-B498-43B3-948B-1728B52AA6E4}">
                <adec:decorative xmlns:adec="http://schemas.microsoft.com/office/drawing/2017/decorative" val="1"/>
              </a:ext>
            </a:extLst>
          </p:cNvPr>
          <p:cNvSpPr/>
          <p:nvPr/>
        </p:nvSpPr>
        <p:spPr>
          <a:xfrm>
            <a:off x="1635846" y="6097746"/>
            <a:ext cx="2354195" cy="198551"/>
          </a:xfrm>
          <a:prstGeom prst="roundRect">
            <a:avLst>
              <a:gd name="adj" fmla="val 50000"/>
            </a:avLst>
          </a:prstGeom>
          <a:gradFill>
            <a:gsLst>
              <a:gs pos="1000">
                <a:srgbClr val="7CEFD8">
                  <a:alpha val="79000"/>
                </a:srgbClr>
              </a:gs>
              <a:gs pos="61000">
                <a:srgbClr val="6672E4">
                  <a:alpha val="84000"/>
                </a:srgbClr>
              </a:gs>
              <a:gs pos="98000">
                <a:srgbClr val="882BE5">
                  <a:alpha val="66000"/>
                </a:srgbClr>
              </a:gs>
            </a:gsLst>
            <a:lin ang="7200000" scaled="0"/>
          </a:gradFill>
          <a:ln w="12700" cap="flat">
            <a:noFill/>
            <a:prstDash val="solid"/>
            <a:miter lim="800000"/>
            <a:headEnd/>
            <a:tailEnd/>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rtl="0"/>
            <a:endParaRPr lang="es-ES" dirty="0">
              <a:solidFill>
                <a:schemeClr val="tx1"/>
              </a:solidFill>
            </a:endParaRPr>
          </a:p>
        </p:txBody>
      </p:sp>
      <p:pic>
        <p:nvPicPr>
          <p:cNvPr id="55" name="Gráfico 54" descr="Hoja">
            <a:extLst>
              <a:ext uri="{FF2B5EF4-FFF2-40B4-BE49-F238E27FC236}">
                <a16:creationId xmlns:a16="http://schemas.microsoft.com/office/drawing/2014/main" id="{C7E9DB71-6443-4261-BDC6-51122E7BF07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93269" y="4135422"/>
            <a:ext cx="578342" cy="578342"/>
          </a:xfrm>
          <a:prstGeom prst="rect">
            <a:avLst/>
          </a:prstGeom>
        </p:spPr>
      </p:pic>
      <p:pic>
        <p:nvPicPr>
          <p:cNvPr id="57" name="Gráfico 56" descr="Compás de dibujo">
            <a:extLst>
              <a:ext uri="{FF2B5EF4-FFF2-40B4-BE49-F238E27FC236}">
                <a16:creationId xmlns:a16="http://schemas.microsoft.com/office/drawing/2014/main" id="{FF0517AA-3299-4A83-B562-798D72EBAFE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26781" y="4987495"/>
            <a:ext cx="653552" cy="653552"/>
          </a:xfrm>
          <a:prstGeom prst="rect">
            <a:avLst/>
          </a:prstGeom>
        </p:spPr>
      </p:pic>
      <p:pic>
        <p:nvPicPr>
          <p:cNvPr id="59" name="Gráfico 58" descr="Control remoto">
            <a:extLst>
              <a:ext uri="{FF2B5EF4-FFF2-40B4-BE49-F238E27FC236}">
                <a16:creationId xmlns:a16="http://schemas.microsoft.com/office/drawing/2014/main" id="{F8A708ED-2D88-43CC-8962-DB743AC82A7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24939" y="5876025"/>
            <a:ext cx="653552" cy="653552"/>
          </a:xfrm>
          <a:prstGeom prst="rect">
            <a:avLst/>
          </a:prstGeom>
        </p:spPr>
      </p:pic>
      <p:sp>
        <p:nvSpPr>
          <p:cNvPr id="74" name="Cuadro de texto 4">
            <a:extLst>
              <a:ext uri="{FF2B5EF4-FFF2-40B4-BE49-F238E27FC236}">
                <a16:creationId xmlns:a16="http://schemas.microsoft.com/office/drawing/2014/main" id="{4592793F-E4A7-4BE7-BEFF-0F904F264B88}"/>
              </a:ext>
            </a:extLst>
          </p:cNvPr>
          <p:cNvSpPr txBox="1"/>
          <p:nvPr/>
        </p:nvSpPr>
        <p:spPr>
          <a:xfrm>
            <a:off x="3065377" y="3077079"/>
            <a:ext cx="1051372" cy="246221"/>
          </a:xfrm>
          <a:prstGeom prst="rect">
            <a:avLst/>
          </a:prstGeom>
        </p:spPr>
        <p:txBody>
          <a:bodyPr wrap="square" lIns="0" tIns="0" rIns="0" bIns="0" rtlCol="0">
            <a:spAutoFit/>
          </a:bodyPr>
          <a:lstStyle>
            <a:defPPr>
              <a:defRPr lang="en-US"/>
            </a:defPPr>
            <a:lvl1pPr>
              <a:defRPr sz="1600" i="1">
                <a:solidFill>
                  <a:srgbClr val="002060"/>
                </a:solidFill>
                <a:latin typeface="+mj-lt"/>
                <a:cs typeface="Segoe UI" panose="020B0502040204020203" pitchFamily="34" charset="0"/>
              </a:defRPr>
            </a:lvl1pPr>
          </a:lstStyle>
          <a:p>
            <a:pPr rtl="0"/>
            <a:r>
              <a:rPr lang="es-ES" i="0" dirty="0"/>
              <a:t>Migraciones</a:t>
            </a:r>
            <a:endParaRPr lang="es-ES" dirty="0"/>
          </a:p>
        </p:txBody>
      </p:sp>
      <p:sp>
        <p:nvSpPr>
          <p:cNvPr id="75" name="Cuadro de texto 4">
            <a:extLst>
              <a:ext uri="{FF2B5EF4-FFF2-40B4-BE49-F238E27FC236}">
                <a16:creationId xmlns:a16="http://schemas.microsoft.com/office/drawing/2014/main" id="{AC398EE4-58F6-4CC9-896B-E6558384DCEF}"/>
              </a:ext>
            </a:extLst>
          </p:cNvPr>
          <p:cNvSpPr txBox="1"/>
          <p:nvPr/>
        </p:nvSpPr>
        <p:spPr>
          <a:xfrm>
            <a:off x="3264110" y="4041581"/>
            <a:ext cx="651710" cy="246221"/>
          </a:xfrm>
          <a:prstGeom prst="rect">
            <a:avLst/>
          </a:prstGeom>
        </p:spPr>
        <p:txBody>
          <a:bodyPr wrap="square" lIns="0" tIns="0" rIns="0" bIns="0" rtlCol="0">
            <a:spAutoFit/>
          </a:bodyPr>
          <a:lstStyle>
            <a:defPPr>
              <a:defRPr lang="en-US"/>
            </a:defPPr>
            <a:lvl1pPr>
              <a:defRPr sz="1600" i="1">
                <a:solidFill>
                  <a:srgbClr val="002060"/>
                </a:solidFill>
                <a:latin typeface="+mj-lt"/>
                <a:cs typeface="Segoe UI" panose="020B0502040204020203" pitchFamily="34" charset="0"/>
              </a:defRPr>
            </a:lvl1pPr>
          </a:lstStyle>
          <a:p>
            <a:pPr rtl="0"/>
            <a:r>
              <a:rPr lang="es-ES" i="0" dirty="0"/>
              <a:t>Seeders</a:t>
            </a:r>
            <a:endParaRPr lang="es-ES" dirty="0"/>
          </a:p>
        </p:txBody>
      </p:sp>
      <p:sp>
        <p:nvSpPr>
          <p:cNvPr id="76" name="Cuadro de texto 4">
            <a:extLst>
              <a:ext uri="{FF2B5EF4-FFF2-40B4-BE49-F238E27FC236}">
                <a16:creationId xmlns:a16="http://schemas.microsoft.com/office/drawing/2014/main" id="{3349FC4A-BF71-49B4-856E-8FB687672E8D}"/>
              </a:ext>
            </a:extLst>
          </p:cNvPr>
          <p:cNvSpPr txBox="1"/>
          <p:nvPr/>
        </p:nvSpPr>
        <p:spPr>
          <a:xfrm>
            <a:off x="3264110" y="4944041"/>
            <a:ext cx="1051372" cy="246221"/>
          </a:xfrm>
          <a:prstGeom prst="rect">
            <a:avLst/>
          </a:prstGeom>
        </p:spPr>
        <p:txBody>
          <a:bodyPr wrap="square" lIns="0" tIns="0" rIns="0" bIns="0" rtlCol="0">
            <a:spAutoFit/>
          </a:bodyPr>
          <a:lstStyle>
            <a:defPPr>
              <a:defRPr lang="en-US"/>
            </a:defPPr>
            <a:lvl1pPr>
              <a:defRPr sz="1600" i="1">
                <a:solidFill>
                  <a:srgbClr val="002060"/>
                </a:solidFill>
                <a:latin typeface="+mj-lt"/>
                <a:cs typeface="Segoe UI" panose="020B0502040204020203" pitchFamily="34" charset="0"/>
              </a:defRPr>
            </a:lvl1pPr>
          </a:lstStyle>
          <a:p>
            <a:pPr rtl="0"/>
            <a:r>
              <a:rPr lang="es-ES" i="0" dirty="0"/>
              <a:t>Modelos</a:t>
            </a:r>
            <a:endParaRPr lang="es-ES" dirty="0"/>
          </a:p>
        </p:txBody>
      </p:sp>
      <p:sp>
        <p:nvSpPr>
          <p:cNvPr id="77" name="Cuadro de texto 4">
            <a:extLst>
              <a:ext uri="{FF2B5EF4-FFF2-40B4-BE49-F238E27FC236}">
                <a16:creationId xmlns:a16="http://schemas.microsoft.com/office/drawing/2014/main" id="{CA3B5D27-BA3A-4C7E-AF9A-531016A5157C}"/>
              </a:ext>
            </a:extLst>
          </p:cNvPr>
          <p:cNvSpPr txBox="1"/>
          <p:nvPr/>
        </p:nvSpPr>
        <p:spPr>
          <a:xfrm>
            <a:off x="2986595" y="5782355"/>
            <a:ext cx="1206739" cy="246221"/>
          </a:xfrm>
          <a:prstGeom prst="rect">
            <a:avLst/>
          </a:prstGeom>
        </p:spPr>
        <p:txBody>
          <a:bodyPr wrap="square" lIns="0" tIns="0" rIns="0" bIns="0" rtlCol="0">
            <a:spAutoFit/>
          </a:bodyPr>
          <a:lstStyle>
            <a:defPPr>
              <a:defRPr lang="en-US"/>
            </a:defPPr>
            <a:lvl1pPr>
              <a:defRPr sz="1600" i="1">
                <a:solidFill>
                  <a:srgbClr val="002060"/>
                </a:solidFill>
                <a:latin typeface="+mj-lt"/>
                <a:cs typeface="Segoe UI" panose="020B0502040204020203" pitchFamily="34" charset="0"/>
              </a:defRPr>
            </a:lvl1pPr>
          </a:lstStyle>
          <a:p>
            <a:pPr rtl="0"/>
            <a:r>
              <a:rPr lang="es-ES" i="0" dirty="0"/>
              <a:t>Controladores</a:t>
            </a:r>
            <a:endParaRPr lang="es-ES" dirty="0"/>
          </a:p>
        </p:txBody>
      </p:sp>
      <p:pic>
        <p:nvPicPr>
          <p:cNvPr id="78" name="Gráfico 77" descr="Colibrí">
            <a:extLst>
              <a:ext uri="{FF2B5EF4-FFF2-40B4-BE49-F238E27FC236}">
                <a16:creationId xmlns:a16="http://schemas.microsoft.com/office/drawing/2014/main" id="{35C9E82E-D21F-4F3A-84E8-859572AFE9A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20434971">
            <a:off x="8879761" y="3239211"/>
            <a:ext cx="653552" cy="653552"/>
          </a:xfrm>
          <a:prstGeom prst="rect">
            <a:avLst/>
          </a:prstGeom>
        </p:spPr>
      </p:pic>
      <p:pic>
        <p:nvPicPr>
          <p:cNvPr id="79" name="Gráfico 78" descr="Hoja">
            <a:extLst>
              <a:ext uri="{FF2B5EF4-FFF2-40B4-BE49-F238E27FC236}">
                <a16:creationId xmlns:a16="http://schemas.microsoft.com/office/drawing/2014/main" id="{9F18B3CE-523A-4472-8FBD-F10BDF7DD0E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0800000">
            <a:off x="9731828" y="2248677"/>
            <a:ext cx="459673" cy="459673"/>
          </a:xfrm>
          <a:prstGeom prst="rect">
            <a:avLst/>
          </a:prstGeom>
        </p:spPr>
      </p:pic>
      <p:pic>
        <p:nvPicPr>
          <p:cNvPr id="80" name="Gráfico 79" descr="Compás de dibujo">
            <a:extLst>
              <a:ext uri="{FF2B5EF4-FFF2-40B4-BE49-F238E27FC236}">
                <a16:creationId xmlns:a16="http://schemas.microsoft.com/office/drawing/2014/main" id="{4825771F-34A2-4170-BF1A-31EAB1857FB8}"/>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8988314">
            <a:off x="10985068" y="2730520"/>
            <a:ext cx="653552" cy="653552"/>
          </a:xfrm>
          <a:prstGeom prst="rect">
            <a:avLst/>
          </a:prstGeom>
        </p:spPr>
      </p:pic>
      <p:pic>
        <p:nvPicPr>
          <p:cNvPr id="81" name="Gráfico 80" descr="Control remoto">
            <a:extLst>
              <a:ext uri="{FF2B5EF4-FFF2-40B4-BE49-F238E27FC236}">
                <a16:creationId xmlns:a16="http://schemas.microsoft.com/office/drawing/2014/main" id="{BC7F5BF7-F478-4E41-9BE0-AF04C6842F9C}"/>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rot="15708319">
            <a:off x="10450548" y="3755425"/>
            <a:ext cx="653552" cy="653552"/>
          </a:xfrm>
          <a:prstGeom prst="rect">
            <a:avLst/>
          </a:prstGeom>
        </p:spPr>
      </p:pic>
    </p:spTree>
    <p:extLst>
      <p:ext uri="{BB962C8B-B14F-4D97-AF65-F5344CB8AC3E}">
        <p14:creationId xmlns:p14="http://schemas.microsoft.com/office/powerpoint/2010/main" val="222538483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 de texto 2">
            <a:extLst>
              <a:ext uri="{FF2B5EF4-FFF2-40B4-BE49-F238E27FC236}">
                <a16:creationId xmlns:a16="http://schemas.microsoft.com/office/drawing/2014/main" id="{CE6AF7FE-5978-4B5F-90E1-044AC25EC230}"/>
              </a:ext>
            </a:extLst>
          </p:cNvPr>
          <p:cNvSpPr txBox="1"/>
          <p:nvPr/>
        </p:nvSpPr>
        <p:spPr>
          <a:xfrm>
            <a:off x="726781" y="273553"/>
            <a:ext cx="10563260" cy="405205"/>
          </a:xfrm>
          <a:prstGeom prst="rect">
            <a:avLst/>
          </a:prstGeom>
          <a:noFill/>
        </p:spPr>
        <p:txBody>
          <a:bodyPr wrap="square" lIns="0" tIns="0" rIns="0" bIns="0" rtlCol="0">
            <a:noAutofit/>
          </a:bodyPr>
          <a:lstStyle>
            <a:defPPr>
              <a:defRPr lang="en-US"/>
            </a:defPPr>
            <a:lvl1pPr>
              <a:lnSpc>
                <a:spcPts val="4000"/>
              </a:lnSpc>
              <a:defRPr sz="3600" b="1">
                <a:solidFill>
                  <a:srgbClr val="002060"/>
                </a:solidFill>
                <a:latin typeface="Segoe UI" panose="020B0502040204020203" pitchFamily="34" charset="0"/>
                <a:cs typeface="Segoe UI" panose="020B0502040204020203" pitchFamily="34" charset="0"/>
              </a:defRPr>
            </a:lvl1pPr>
          </a:lstStyle>
          <a:p>
            <a:pPr algn="ctr" rtl="0"/>
            <a:r>
              <a:rPr lang="es-ES" sz="4400" dirty="0">
                <a:latin typeface="+mj-lt"/>
              </a:rPr>
              <a:t>Angular 7 y SPA</a:t>
            </a:r>
          </a:p>
        </p:txBody>
      </p:sp>
      <p:sp>
        <p:nvSpPr>
          <p:cNvPr id="4" name="Cuadro de texto 3">
            <a:extLst>
              <a:ext uri="{FF2B5EF4-FFF2-40B4-BE49-F238E27FC236}">
                <a16:creationId xmlns:a16="http://schemas.microsoft.com/office/drawing/2014/main" id="{171A55DA-183A-4D18-85CD-0F3BC09D5269}"/>
              </a:ext>
            </a:extLst>
          </p:cNvPr>
          <p:cNvSpPr txBox="1"/>
          <p:nvPr/>
        </p:nvSpPr>
        <p:spPr>
          <a:xfrm>
            <a:off x="1429476" y="4762489"/>
            <a:ext cx="4168776" cy="1107996"/>
          </a:xfrm>
          <a:prstGeom prst="rect">
            <a:avLst/>
          </a:prstGeom>
        </p:spPr>
        <p:txBody>
          <a:bodyPr wrap="square" lIns="0" tIns="0" rIns="0" bIns="0" rtlCol="0">
            <a:spAutoFit/>
          </a:bodyPr>
          <a:lstStyle>
            <a:defPPr>
              <a:defRPr lang="en-US"/>
            </a:defPPr>
            <a:lvl1pPr>
              <a:defRPr sz="1600" i="1">
                <a:solidFill>
                  <a:srgbClr val="002060"/>
                </a:solidFill>
                <a:latin typeface="+mj-lt"/>
                <a:cs typeface="Segoe UI" panose="020B0502040204020203" pitchFamily="34" charset="0"/>
              </a:defRPr>
            </a:lvl1pPr>
          </a:lstStyle>
          <a:p>
            <a:pPr algn="ctr" rtl="0"/>
            <a:r>
              <a:rPr lang="es-ES" sz="1800" b="1" dirty="0">
                <a:latin typeface="+mn-lt"/>
              </a:rPr>
              <a:t>Su diseño SPA disminuye el número de ficheros requeridos para su funcionamiento y permite que la web sea asíncrona mediante peticiones AJAX</a:t>
            </a:r>
          </a:p>
        </p:txBody>
      </p:sp>
      <p:sp>
        <p:nvSpPr>
          <p:cNvPr id="53" name="Título 52" hidden="1">
            <a:extLst>
              <a:ext uri="{FF2B5EF4-FFF2-40B4-BE49-F238E27FC236}">
                <a16:creationId xmlns:a16="http://schemas.microsoft.com/office/drawing/2014/main" id="{6BCAF586-A14B-4A3B-A249-655ADDBB3A4C}"/>
              </a:ext>
            </a:extLst>
          </p:cNvPr>
          <p:cNvSpPr>
            <a:spLocks noGrp="1"/>
          </p:cNvSpPr>
          <p:nvPr>
            <p:ph type="title"/>
          </p:nvPr>
        </p:nvSpPr>
        <p:spPr/>
        <p:txBody>
          <a:bodyPr rtlCol="0"/>
          <a:lstStyle/>
          <a:p>
            <a:r>
              <a:rPr lang="es-ES" dirty="0"/>
              <a:t>Diapositiva de recursos humanos 8</a:t>
            </a:r>
          </a:p>
        </p:txBody>
      </p:sp>
      <p:pic>
        <p:nvPicPr>
          <p:cNvPr id="9" name="Imagen 8">
            <a:extLst>
              <a:ext uri="{FF2B5EF4-FFF2-40B4-BE49-F238E27FC236}">
                <a16:creationId xmlns:a16="http://schemas.microsoft.com/office/drawing/2014/main" id="{E5CD3134-881A-47CE-8707-68F9BFFBE1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26225" y="865651"/>
            <a:ext cx="5238750" cy="5800725"/>
          </a:xfrm>
          <a:prstGeom prst="rect">
            <a:avLst/>
          </a:prstGeom>
        </p:spPr>
      </p:pic>
      <p:sp>
        <p:nvSpPr>
          <p:cNvPr id="11" name="Cuadro de texto 1">
            <a:extLst>
              <a:ext uri="{FF2B5EF4-FFF2-40B4-BE49-F238E27FC236}">
                <a16:creationId xmlns:a16="http://schemas.microsoft.com/office/drawing/2014/main" id="{E3DF54F7-28AE-463E-B657-F852F86577F6}"/>
              </a:ext>
            </a:extLst>
          </p:cNvPr>
          <p:cNvSpPr txBox="1"/>
          <p:nvPr/>
        </p:nvSpPr>
        <p:spPr>
          <a:xfrm>
            <a:off x="401506" y="2018631"/>
            <a:ext cx="6224717" cy="984885"/>
          </a:xfrm>
          <a:prstGeom prst="rect">
            <a:avLst/>
          </a:prstGeom>
        </p:spPr>
        <p:txBody>
          <a:bodyPr wrap="square" lIns="0" tIns="0" rIns="0" bIns="0" rtlCol="0">
            <a:spAutoFit/>
          </a:bodyPr>
          <a:lstStyle>
            <a:defPPr>
              <a:defRPr lang="en-US"/>
            </a:defPPr>
            <a:lvl1pPr>
              <a:defRPr sz="1600" i="1">
                <a:solidFill>
                  <a:srgbClr val="002060"/>
                </a:solidFill>
                <a:latin typeface="+mj-lt"/>
                <a:cs typeface="Segoe UI" panose="020B0502040204020203" pitchFamily="34" charset="0"/>
              </a:defRPr>
            </a:lvl1pPr>
          </a:lstStyle>
          <a:p>
            <a:pPr algn="ctr"/>
            <a:r>
              <a:rPr lang="es-ES" i="0" dirty="0"/>
              <a:t>Angular es un </a:t>
            </a:r>
            <a:r>
              <a:rPr lang="es-ES" b="1" dirty="0"/>
              <a:t>framework</a:t>
            </a:r>
            <a:r>
              <a:rPr lang="es-ES" b="1" i="0" dirty="0"/>
              <a:t> JavaScript</a:t>
            </a:r>
            <a:r>
              <a:rPr lang="es-ES" i="0" dirty="0"/>
              <a:t>, </a:t>
            </a:r>
          </a:p>
          <a:p>
            <a:pPr algn="ctr"/>
            <a:r>
              <a:rPr lang="es-ES" i="0" dirty="0"/>
              <a:t>creado por Google y destinado </a:t>
            </a:r>
          </a:p>
          <a:p>
            <a:pPr algn="ctr"/>
            <a:r>
              <a:rPr lang="es-ES" i="0" dirty="0"/>
              <a:t>a facilitar la creación de aplicaciones web</a:t>
            </a:r>
          </a:p>
          <a:p>
            <a:pPr algn="ctr"/>
            <a:r>
              <a:rPr lang="es-ES" i="0" dirty="0"/>
              <a:t> modernas de tipo </a:t>
            </a:r>
            <a:r>
              <a:rPr lang="es-ES" b="1" i="0" dirty="0"/>
              <a:t>SPA</a:t>
            </a:r>
            <a:r>
              <a:rPr lang="es-ES" i="0" dirty="0"/>
              <a:t> (</a:t>
            </a:r>
            <a:r>
              <a:rPr lang="es-ES" dirty="0"/>
              <a:t>Single Page Application</a:t>
            </a:r>
            <a:r>
              <a:rPr lang="es-ES" i="0" dirty="0"/>
              <a:t>).</a:t>
            </a:r>
            <a:endParaRPr lang="es-ES" dirty="0"/>
          </a:p>
        </p:txBody>
      </p:sp>
    </p:spTree>
    <p:extLst>
      <p:ext uri="{BB962C8B-B14F-4D97-AF65-F5344CB8AC3E}">
        <p14:creationId xmlns:p14="http://schemas.microsoft.com/office/powerpoint/2010/main" val="252169949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n 9">
            <a:extLst>
              <a:ext uri="{FF2B5EF4-FFF2-40B4-BE49-F238E27FC236}">
                <a16:creationId xmlns:a16="http://schemas.microsoft.com/office/drawing/2014/main" id="{0394D6CE-C114-4586-A31F-54F8890590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4444"/>
          </a:xfrm>
          <a:prstGeom prst="rect">
            <a:avLst/>
          </a:prstGeom>
          <a:ln>
            <a:noFill/>
          </a:ln>
          <a:effectLst/>
          <a:scene3d>
            <a:camera prst="orthographicFront">
              <a:rot lat="0" lon="0" rev="0"/>
            </a:camera>
            <a:lightRig rig="chilly" dir="t">
              <a:rot lat="0" lon="0" rev="18480000"/>
            </a:lightRig>
          </a:scene3d>
          <a:sp3d prstMaterial="clear">
            <a:bevelT h="63500"/>
          </a:sp3d>
        </p:spPr>
      </p:pic>
      <p:sp>
        <p:nvSpPr>
          <p:cNvPr id="3" name="Cuadro de texto 2">
            <a:extLst>
              <a:ext uri="{FF2B5EF4-FFF2-40B4-BE49-F238E27FC236}">
                <a16:creationId xmlns:a16="http://schemas.microsoft.com/office/drawing/2014/main" id="{CE6AF7FE-5978-4B5F-90E1-044AC25EC230}"/>
              </a:ext>
            </a:extLst>
          </p:cNvPr>
          <p:cNvSpPr txBox="1"/>
          <p:nvPr/>
        </p:nvSpPr>
        <p:spPr>
          <a:xfrm>
            <a:off x="726780" y="273553"/>
            <a:ext cx="10666933" cy="405205"/>
          </a:xfrm>
          <a:prstGeom prst="rect">
            <a:avLst/>
          </a:prstGeom>
          <a:noFill/>
        </p:spPr>
        <p:txBody>
          <a:bodyPr wrap="square" lIns="0" tIns="0" rIns="0" bIns="0" rtlCol="0">
            <a:noAutofit/>
          </a:bodyPr>
          <a:lstStyle>
            <a:defPPr>
              <a:defRPr lang="en-US"/>
            </a:defPPr>
            <a:lvl1pPr>
              <a:lnSpc>
                <a:spcPts val="4000"/>
              </a:lnSpc>
              <a:defRPr sz="3600" b="1">
                <a:solidFill>
                  <a:srgbClr val="002060"/>
                </a:solidFill>
                <a:latin typeface="Segoe UI" panose="020B0502040204020203" pitchFamily="34" charset="0"/>
                <a:cs typeface="Segoe UI" panose="020B0502040204020203" pitchFamily="34" charset="0"/>
              </a:defRPr>
            </a:lvl1pPr>
          </a:lstStyle>
          <a:p>
            <a:pPr rtl="0"/>
            <a:r>
              <a:rPr lang="es-ES" sz="4400" dirty="0">
                <a:latin typeface="+mj-lt"/>
              </a:rPr>
              <a:t>Migrando la base de datos e inyectando valores</a:t>
            </a:r>
          </a:p>
        </p:txBody>
      </p:sp>
      <p:sp>
        <p:nvSpPr>
          <p:cNvPr id="4" name="Cuadro de texto 3">
            <a:extLst>
              <a:ext uri="{FF2B5EF4-FFF2-40B4-BE49-F238E27FC236}">
                <a16:creationId xmlns:a16="http://schemas.microsoft.com/office/drawing/2014/main" id="{171A55DA-183A-4D18-85CD-0F3BC09D5269}"/>
              </a:ext>
            </a:extLst>
          </p:cNvPr>
          <p:cNvSpPr txBox="1"/>
          <p:nvPr/>
        </p:nvSpPr>
        <p:spPr>
          <a:xfrm>
            <a:off x="726781" y="1416808"/>
            <a:ext cx="6283619" cy="830997"/>
          </a:xfrm>
          <a:prstGeom prst="rect">
            <a:avLst/>
          </a:prstGeom>
        </p:spPr>
        <p:txBody>
          <a:bodyPr wrap="square" lIns="0" tIns="0" rIns="0" bIns="0" rtlCol="0">
            <a:spAutoFit/>
          </a:bodyPr>
          <a:lstStyle>
            <a:defPPr>
              <a:defRPr lang="en-US"/>
            </a:defPPr>
            <a:lvl1pPr>
              <a:defRPr sz="1600" i="1">
                <a:solidFill>
                  <a:srgbClr val="002060"/>
                </a:solidFill>
                <a:latin typeface="+mj-lt"/>
                <a:cs typeface="Segoe UI" panose="020B0502040204020203" pitchFamily="34" charset="0"/>
              </a:defRPr>
            </a:lvl1pPr>
          </a:lstStyle>
          <a:p>
            <a:pPr rtl="0"/>
            <a:r>
              <a:rPr lang="es-ES" sz="1800" b="1" dirty="0">
                <a:latin typeface="+mn-lt"/>
              </a:rPr>
              <a:t>   Utilizaremos los ficheros ‘</a:t>
            </a:r>
            <a:r>
              <a:rPr lang="es-ES" sz="1800" b="1" dirty="0" err="1">
                <a:latin typeface="+mn-lt"/>
              </a:rPr>
              <a:t>Migrations</a:t>
            </a:r>
            <a:r>
              <a:rPr lang="es-ES" sz="1800" b="1" dirty="0">
                <a:latin typeface="+mn-lt"/>
              </a:rPr>
              <a:t>’ creados por nosotros </a:t>
            </a:r>
          </a:p>
          <a:p>
            <a:pPr rtl="0"/>
            <a:r>
              <a:rPr lang="es-ES" sz="1800" b="1" dirty="0">
                <a:latin typeface="+mn-lt"/>
              </a:rPr>
              <a:t>Para desplegar las tablas en la base de datos, mediante el comando:  </a:t>
            </a:r>
          </a:p>
        </p:txBody>
      </p:sp>
      <p:sp>
        <p:nvSpPr>
          <p:cNvPr id="53" name="Título 52" hidden="1">
            <a:extLst>
              <a:ext uri="{FF2B5EF4-FFF2-40B4-BE49-F238E27FC236}">
                <a16:creationId xmlns:a16="http://schemas.microsoft.com/office/drawing/2014/main" id="{6BCAF586-A14B-4A3B-A249-655ADDBB3A4C}"/>
              </a:ext>
            </a:extLst>
          </p:cNvPr>
          <p:cNvSpPr>
            <a:spLocks noGrp="1"/>
          </p:cNvSpPr>
          <p:nvPr>
            <p:ph type="title"/>
          </p:nvPr>
        </p:nvSpPr>
        <p:spPr/>
        <p:txBody>
          <a:bodyPr rtlCol="0"/>
          <a:lstStyle/>
          <a:p>
            <a:r>
              <a:rPr lang="es-ES" dirty="0"/>
              <a:t>Diapositiva de recursos humanos 8</a:t>
            </a:r>
          </a:p>
        </p:txBody>
      </p:sp>
      <p:graphicFrame>
        <p:nvGraphicFramePr>
          <p:cNvPr id="6" name="Diagrama 5">
            <a:extLst>
              <a:ext uri="{FF2B5EF4-FFF2-40B4-BE49-F238E27FC236}">
                <a16:creationId xmlns:a16="http://schemas.microsoft.com/office/drawing/2014/main" id="{1D1D6210-6278-4C7A-8B5E-8E31E5549CFF}"/>
              </a:ext>
            </a:extLst>
          </p:cNvPr>
          <p:cNvGraphicFramePr/>
          <p:nvPr>
            <p:extLst>
              <p:ext uri="{D42A27DB-BD31-4B8C-83A1-F6EECF244321}">
                <p14:modId xmlns:p14="http://schemas.microsoft.com/office/powerpoint/2010/main" val="4244437645"/>
              </p:ext>
            </p:extLst>
          </p:nvPr>
        </p:nvGraphicFramePr>
        <p:xfrm>
          <a:off x="2933700" y="1320799"/>
          <a:ext cx="7226300" cy="481753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8" name="Imagen 7">
            <a:extLst>
              <a:ext uri="{FF2B5EF4-FFF2-40B4-BE49-F238E27FC236}">
                <a16:creationId xmlns:a16="http://schemas.microsoft.com/office/drawing/2014/main" id="{EB6AADAD-9C46-4EF5-A32C-5E47DA3DA0F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289300" y="3750722"/>
            <a:ext cx="1460500" cy="1460500"/>
          </a:xfrm>
          <a:prstGeom prst="rect">
            <a:avLst/>
          </a:prstGeom>
        </p:spPr>
      </p:pic>
      <p:pic>
        <p:nvPicPr>
          <p:cNvPr id="12" name="Imagen 11">
            <a:extLst>
              <a:ext uri="{FF2B5EF4-FFF2-40B4-BE49-F238E27FC236}">
                <a16:creationId xmlns:a16="http://schemas.microsoft.com/office/drawing/2014/main" id="{29F7E357-8397-49BD-AF56-868F52D98695}"/>
              </a:ext>
            </a:extLst>
          </p:cNvPr>
          <p:cNvPicPr>
            <a:picLocks noChangeAspect="1"/>
          </p:cNvPicPr>
          <p:nvPr/>
        </p:nvPicPr>
        <p:blipFill rotWithShape="1">
          <a:blip r:embed="rId10">
            <a:extLst>
              <a:ext uri="{28A0092B-C50C-407E-A947-70E740481C1C}">
                <a14:useLocalDpi xmlns:a14="http://schemas.microsoft.com/office/drawing/2010/main" val="0"/>
              </a:ext>
            </a:extLst>
          </a:blip>
          <a:srcRect l="30948" b="34710"/>
          <a:stretch/>
        </p:blipFill>
        <p:spPr>
          <a:xfrm>
            <a:off x="8216571" y="3729566"/>
            <a:ext cx="1752929" cy="1448597"/>
          </a:xfrm>
          <a:prstGeom prst="rect">
            <a:avLst/>
          </a:prstGeom>
        </p:spPr>
      </p:pic>
      <p:sp>
        <p:nvSpPr>
          <p:cNvPr id="13" name="Rectangle 1">
            <a:extLst>
              <a:ext uri="{FF2B5EF4-FFF2-40B4-BE49-F238E27FC236}">
                <a16:creationId xmlns:a16="http://schemas.microsoft.com/office/drawing/2014/main" id="{07A59148-B10A-4C67-826C-4DFF41487D54}"/>
              </a:ext>
            </a:extLst>
          </p:cNvPr>
          <p:cNvSpPr>
            <a:spLocks noChangeArrowheads="1"/>
          </p:cNvSpPr>
          <p:nvPr/>
        </p:nvSpPr>
        <p:spPr bwMode="auto">
          <a:xfrm>
            <a:off x="5283201" y="3556911"/>
            <a:ext cx="2742870" cy="777075"/>
          </a:xfrm>
          <a:prstGeom prst="rect">
            <a:avLst/>
          </a:prstGeom>
          <a:noFill/>
          <a:ln>
            <a:noFill/>
          </a:ln>
          <a:effectLst>
            <a:reflection endPos="65000" dist="50800" dir="5400000" sy="-100000" algn="bl" rotWithShape="0"/>
          </a:effectLst>
        </p:spPr>
        <p:txBody>
          <a:bodyPr vert="horz" wrap="square" lIns="0" tIns="63480" rIns="0" bIns="126960" numCol="1" anchor="ctr" anchorCtr="0" compatLnSpc="1">
            <a:prstTxWarp prst="textNoShape">
              <a:avLst/>
            </a:prstTxWarp>
            <a:spAutoFit/>
          </a:body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s-ES" altLang="es-ES" b="1" i="1" strike="noStrike" cap="none" normalizeH="0" baseline="0" dirty="0">
                <a:ln>
                  <a:noFill/>
                </a:ln>
                <a:solidFill>
                  <a:schemeClr val="accent2">
                    <a:lumMod val="50000"/>
                  </a:schemeClr>
                </a:solidFill>
                <a:effectLst/>
                <a:latin typeface="Consolas" panose="020B0609020204030204" pitchFamily="49" charset="0"/>
              </a:rPr>
              <a:t>‘php artisan migrate’</a:t>
            </a:r>
            <a:br>
              <a:rPr kumimoji="0" lang="es-ES" altLang="es-ES" sz="2000" b="1" i="1" strike="noStrike" cap="none" normalizeH="0" baseline="0" dirty="0">
                <a:ln>
                  <a:noFill/>
                </a:ln>
                <a:solidFill>
                  <a:schemeClr val="accent2">
                    <a:lumMod val="50000"/>
                  </a:schemeClr>
                </a:solidFill>
                <a:effectLst/>
                <a:latin typeface="Consolas" panose="020B0609020204030204" pitchFamily="49" charset="0"/>
              </a:rPr>
            </a:br>
            <a:endParaRPr kumimoji="0" lang="es-ES" altLang="es-ES" sz="2000" b="1" i="1" strike="noStrike" cap="none" normalizeH="0" baseline="0" dirty="0">
              <a:ln>
                <a:noFill/>
              </a:ln>
              <a:solidFill>
                <a:schemeClr val="accent2">
                  <a:lumMod val="50000"/>
                </a:schemeClr>
              </a:solidFill>
              <a:effectLst/>
              <a:latin typeface="Consolas" panose="020B0609020204030204" pitchFamily="49" charset="0"/>
            </a:endParaRPr>
          </a:p>
        </p:txBody>
      </p:sp>
    </p:spTree>
    <p:extLst>
      <p:ext uri="{BB962C8B-B14F-4D97-AF65-F5344CB8AC3E}">
        <p14:creationId xmlns:p14="http://schemas.microsoft.com/office/powerpoint/2010/main" val="4130429374"/>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 de texto 2">
            <a:extLst>
              <a:ext uri="{FF2B5EF4-FFF2-40B4-BE49-F238E27FC236}">
                <a16:creationId xmlns:a16="http://schemas.microsoft.com/office/drawing/2014/main" id="{CE6AF7FE-5978-4B5F-90E1-044AC25EC230}"/>
              </a:ext>
            </a:extLst>
          </p:cNvPr>
          <p:cNvSpPr txBox="1"/>
          <p:nvPr/>
        </p:nvSpPr>
        <p:spPr>
          <a:xfrm>
            <a:off x="603250" y="379803"/>
            <a:ext cx="8633119" cy="405205"/>
          </a:xfrm>
          <a:prstGeom prst="rect">
            <a:avLst/>
          </a:prstGeom>
          <a:noFill/>
        </p:spPr>
        <p:txBody>
          <a:bodyPr wrap="square" lIns="0" tIns="0" rIns="0" bIns="0" rtlCol="0">
            <a:noAutofit/>
          </a:bodyPr>
          <a:lstStyle>
            <a:defPPr>
              <a:defRPr lang="en-US"/>
            </a:defPPr>
            <a:lvl1pPr>
              <a:lnSpc>
                <a:spcPts val="4000"/>
              </a:lnSpc>
              <a:defRPr sz="3600" b="1">
                <a:solidFill>
                  <a:srgbClr val="002060"/>
                </a:solidFill>
                <a:latin typeface="Segoe UI" panose="020B0502040204020203" pitchFamily="34" charset="0"/>
                <a:cs typeface="Segoe UI" panose="020B0502040204020203" pitchFamily="34" charset="0"/>
              </a:defRPr>
            </a:lvl1pPr>
          </a:lstStyle>
          <a:p>
            <a:pPr rtl="0"/>
            <a:r>
              <a:rPr lang="es-ES" sz="4400" dirty="0">
                <a:latin typeface="+mj-lt"/>
              </a:rPr>
              <a:t>Creando modelos y controladores</a:t>
            </a:r>
          </a:p>
        </p:txBody>
      </p:sp>
      <p:sp>
        <p:nvSpPr>
          <p:cNvPr id="4" name="Cuadro de texto 3">
            <a:extLst>
              <a:ext uri="{FF2B5EF4-FFF2-40B4-BE49-F238E27FC236}">
                <a16:creationId xmlns:a16="http://schemas.microsoft.com/office/drawing/2014/main" id="{171A55DA-183A-4D18-85CD-0F3BC09D5269}"/>
              </a:ext>
            </a:extLst>
          </p:cNvPr>
          <p:cNvSpPr txBox="1"/>
          <p:nvPr/>
        </p:nvSpPr>
        <p:spPr>
          <a:xfrm>
            <a:off x="603250" y="1137481"/>
            <a:ext cx="10985500" cy="276999"/>
          </a:xfrm>
          <a:prstGeom prst="rect">
            <a:avLst/>
          </a:prstGeom>
        </p:spPr>
        <p:txBody>
          <a:bodyPr wrap="square" lIns="0" tIns="0" rIns="0" bIns="0" rtlCol="0">
            <a:spAutoFit/>
          </a:bodyPr>
          <a:lstStyle>
            <a:defPPr>
              <a:defRPr lang="en-US"/>
            </a:defPPr>
            <a:lvl1pPr>
              <a:defRPr sz="1600" i="1">
                <a:solidFill>
                  <a:srgbClr val="002060"/>
                </a:solidFill>
                <a:latin typeface="+mj-lt"/>
                <a:cs typeface="Segoe UI" panose="020B0502040204020203" pitchFamily="34" charset="0"/>
              </a:defRPr>
            </a:lvl1pPr>
          </a:lstStyle>
          <a:p>
            <a:pPr rtl="0"/>
            <a:r>
              <a:rPr lang="es-ES" sz="1800" b="1" dirty="0">
                <a:latin typeface="+mn-lt"/>
              </a:rPr>
              <a:t>Creamos los modelos de las tablas de la base de datos y los controladores necesarios para los CRUD de la API REST</a:t>
            </a:r>
          </a:p>
        </p:txBody>
      </p:sp>
      <p:sp>
        <p:nvSpPr>
          <p:cNvPr id="53" name="Título 52" hidden="1">
            <a:extLst>
              <a:ext uri="{FF2B5EF4-FFF2-40B4-BE49-F238E27FC236}">
                <a16:creationId xmlns:a16="http://schemas.microsoft.com/office/drawing/2014/main" id="{6BCAF586-A14B-4A3B-A249-655ADDBB3A4C}"/>
              </a:ext>
            </a:extLst>
          </p:cNvPr>
          <p:cNvSpPr>
            <a:spLocks noGrp="1"/>
          </p:cNvSpPr>
          <p:nvPr>
            <p:ph type="title"/>
          </p:nvPr>
        </p:nvSpPr>
        <p:spPr/>
        <p:txBody>
          <a:bodyPr rtlCol="0"/>
          <a:lstStyle/>
          <a:p>
            <a:r>
              <a:rPr lang="es-ES" dirty="0"/>
              <a:t>Diapositiva de recursos humanos 8</a:t>
            </a:r>
          </a:p>
        </p:txBody>
      </p:sp>
      <p:pic>
        <p:nvPicPr>
          <p:cNvPr id="7" name="Imagen 6">
            <a:extLst>
              <a:ext uri="{FF2B5EF4-FFF2-40B4-BE49-F238E27FC236}">
                <a16:creationId xmlns:a16="http://schemas.microsoft.com/office/drawing/2014/main" id="{0D020E2D-B050-4845-82CA-035A28E49F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6900" y="2088647"/>
            <a:ext cx="9753600" cy="4495800"/>
          </a:xfrm>
          <a:prstGeom prst="rect">
            <a:avLst/>
          </a:prstGeom>
        </p:spPr>
      </p:pic>
    </p:spTree>
    <p:extLst>
      <p:ext uri="{BB962C8B-B14F-4D97-AF65-F5344CB8AC3E}">
        <p14:creationId xmlns:p14="http://schemas.microsoft.com/office/powerpoint/2010/main" val="2080415324"/>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 de texto 2">
            <a:extLst>
              <a:ext uri="{FF2B5EF4-FFF2-40B4-BE49-F238E27FC236}">
                <a16:creationId xmlns:a16="http://schemas.microsoft.com/office/drawing/2014/main" id="{CE6AF7FE-5978-4B5F-90E1-044AC25EC230}"/>
              </a:ext>
            </a:extLst>
          </p:cNvPr>
          <p:cNvSpPr txBox="1"/>
          <p:nvPr/>
        </p:nvSpPr>
        <p:spPr>
          <a:xfrm>
            <a:off x="2994959" y="520701"/>
            <a:ext cx="6657245" cy="405205"/>
          </a:xfrm>
          <a:prstGeom prst="rect">
            <a:avLst/>
          </a:prstGeom>
          <a:noFill/>
        </p:spPr>
        <p:txBody>
          <a:bodyPr wrap="square" lIns="0" tIns="0" rIns="0" bIns="0" rtlCol="0">
            <a:noAutofit/>
          </a:bodyPr>
          <a:lstStyle>
            <a:defPPr>
              <a:defRPr lang="en-US"/>
            </a:defPPr>
            <a:lvl1pPr>
              <a:lnSpc>
                <a:spcPts val="4000"/>
              </a:lnSpc>
              <a:defRPr sz="3600" b="1">
                <a:solidFill>
                  <a:srgbClr val="002060"/>
                </a:solidFill>
                <a:latin typeface="Segoe UI" panose="020B0502040204020203" pitchFamily="34" charset="0"/>
                <a:cs typeface="Segoe UI" panose="020B0502040204020203" pitchFamily="34" charset="0"/>
              </a:defRPr>
            </a:lvl1pPr>
          </a:lstStyle>
          <a:p>
            <a:pPr rtl="0"/>
            <a:r>
              <a:rPr lang="es-ES" sz="4400" dirty="0">
                <a:latin typeface="+mj-lt"/>
              </a:rPr>
              <a:t>Probando las rutas de la API</a:t>
            </a:r>
          </a:p>
        </p:txBody>
      </p:sp>
      <p:sp>
        <p:nvSpPr>
          <p:cNvPr id="4" name="Cuadro de texto 3">
            <a:extLst>
              <a:ext uri="{FF2B5EF4-FFF2-40B4-BE49-F238E27FC236}">
                <a16:creationId xmlns:a16="http://schemas.microsoft.com/office/drawing/2014/main" id="{171A55DA-183A-4D18-85CD-0F3BC09D5269}"/>
              </a:ext>
            </a:extLst>
          </p:cNvPr>
          <p:cNvSpPr txBox="1"/>
          <p:nvPr/>
        </p:nvSpPr>
        <p:spPr>
          <a:xfrm>
            <a:off x="2398265" y="1471231"/>
            <a:ext cx="7850635" cy="553998"/>
          </a:xfrm>
          <a:prstGeom prst="rect">
            <a:avLst/>
          </a:prstGeom>
        </p:spPr>
        <p:txBody>
          <a:bodyPr wrap="square" lIns="0" tIns="0" rIns="0" bIns="0" rtlCol="0">
            <a:spAutoFit/>
          </a:bodyPr>
          <a:lstStyle>
            <a:defPPr>
              <a:defRPr lang="en-US"/>
            </a:defPPr>
            <a:lvl1pPr>
              <a:defRPr sz="1600" i="1">
                <a:solidFill>
                  <a:srgbClr val="002060"/>
                </a:solidFill>
                <a:latin typeface="+mj-lt"/>
                <a:cs typeface="Segoe UI" panose="020B0502040204020203" pitchFamily="34" charset="0"/>
              </a:defRPr>
            </a:lvl1pPr>
          </a:lstStyle>
          <a:p>
            <a:pPr algn="ctr" rtl="0"/>
            <a:r>
              <a:rPr lang="es-ES" sz="1800" b="1" dirty="0">
                <a:latin typeface="+mn-lt"/>
              </a:rPr>
              <a:t>Una vez definidos los modelos y desarrollado los controladores de nuestro ORM, definimos las rutas de la API en nuestro fichero ‘</a:t>
            </a:r>
            <a:r>
              <a:rPr lang="es-ES" sz="1800" b="1" dirty="0" err="1">
                <a:latin typeface="+mn-lt"/>
              </a:rPr>
              <a:t>web.php</a:t>
            </a:r>
            <a:r>
              <a:rPr lang="es-ES" sz="1800" b="1" dirty="0">
                <a:latin typeface="+mn-lt"/>
              </a:rPr>
              <a:t>’  </a:t>
            </a:r>
          </a:p>
        </p:txBody>
      </p:sp>
      <p:sp>
        <p:nvSpPr>
          <p:cNvPr id="5" name="Cuadro de texto 4">
            <a:extLst>
              <a:ext uri="{FF2B5EF4-FFF2-40B4-BE49-F238E27FC236}">
                <a16:creationId xmlns:a16="http://schemas.microsoft.com/office/drawing/2014/main" id="{11FEAF3D-6FC9-46CB-B4A4-9B8CA760AE20}"/>
              </a:ext>
            </a:extLst>
          </p:cNvPr>
          <p:cNvSpPr txBox="1"/>
          <p:nvPr/>
        </p:nvSpPr>
        <p:spPr>
          <a:xfrm>
            <a:off x="1773090" y="2406652"/>
            <a:ext cx="8645819" cy="492443"/>
          </a:xfrm>
          <a:prstGeom prst="rect">
            <a:avLst/>
          </a:prstGeom>
        </p:spPr>
        <p:txBody>
          <a:bodyPr wrap="square" lIns="0" tIns="0" rIns="0" bIns="0" rtlCol="0">
            <a:spAutoFit/>
          </a:bodyPr>
          <a:lstStyle>
            <a:defPPr>
              <a:defRPr lang="en-US"/>
            </a:defPPr>
            <a:lvl1pPr>
              <a:defRPr sz="1600" i="1">
                <a:solidFill>
                  <a:srgbClr val="002060"/>
                </a:solidFill>
                <a:latin typeface="+mj-lt"/>
                <a:cs typeface="Segoe UI" panose="020B0502040204020203" pitchFamily="34" charset="0"/>
              </a:defRPr>
            </a:lvl1pPr>
          </a:lstStyle>
          <a:p>
            <a:pPr algn="ctr" rtl="0"/>
            <a:r>
              <a:rPr lang="es-ES" i="0" dirty="0"/>
              <a:t>Emplearemos la extensión POSTMAN para realizar pruebas sobre la API que hemos creado para la aplicación, siguiendo las normas de uso estandarizadas y que se muestran en la imagen inferior.  </a:t>
            </a:r>
          </a:p>
        </p:txBody>
      </p:sp>
      <p:sp>
        <p:nvSpPr>
          <p:cNvPr id="53" name="Título 52" hidden="1">
            <a:extLst>
              <a:ext uri="{FF2B5EF4-FFF2-40B4-BE49-F238E27FC236}">
                <a16:creationId xmlns:a16="http://schemas.microsoft.com/office/drawing/2014/main" id="{6BCAF586-A14B-4A3B-A249-655ADDBB3A4C}"/>
              </a:ext>
            </a:extLst>
          </p:cNvPr>
          <p:cNvSpPr>
            <a:spLocks noGrp="1"/>
          </p:cNvSpPr>
          <p:nvPr>
            <p:ph type="title"/>
          </p:nvPr>
        </p:nvSpPr>
        <p:spPr/>
        <p:txBody>
          <a:bodyPr rtlCol="0"/>
          <a:lstStyle/>
          <a:p>
            <a:r>
              <a:rPr lang="es-ES" dirty="0"/>
              <a:t>Diapositiva de recursos humanos 8</a:t>
            </a:r>
          </a:p>
        </p:txBody>
      </p:sp>
      <p:pic>
        <p:nvPicPr>
          <p:cNvPr id="7" name="Imagen 6">
            <a:extLst>
              <a:ext uri="{FF2B5EF4-FFF2-40B4-BE49-F238E27FC236}">
                <a16:creationId xmlns:a16="http://schemas.microsoft.com/office/drawing/2014/main" id="{0E72A10D-7F27-4ECC-8840-67034F527F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6781" y="3660774"/>
            <a:ext cx="7075566" cy="2676525"/>
          </a:xfrm>
          <a:prstGeom prst="rect">
            <a:avLst/>
          </a:prstGeom>
        </p:spPr>
      </p:pic>
      <p:pic>
        <p:nvPicPr>
          <p:cNvPr id="9" name="Imagen 8">
            <a:extLst>
              <a:ext uri="{FF2B5EF4-FFF2-40B4-BE49-F238E27FC236}">
                <a16:creationId xmlns:a16="http://schemas.microsoft.com/office/drawing/2014/main" id="{AACBDF6D-028A-4312-AEBF-5C5A4AA49C6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50694" y="4422774"/>
            <a:ext cx="1914525" cy="1914525"/>
          </a:xfrm>
          <a:prstGeom prst="rect">
            <a:avLst/>
          </a:prstGeom>
        </p:spPr>
      </p:pic>
    </p:spTree>
    <p:extLst>
      <p:ext uri="{BB962C8B-B14F-4D97-AF65-F5344CB8AC3E}">
        <p14:creationId xmlns:p14="http://schemas.microsoft.com/office/powerpoint/2010/main" val="1326751080"/>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 de texto 1">
            <a:extLst>
              <a:ext uri="{FF2B5EF4-FFF2-40B4-BE49-F238E27FC236}">
                <a16:creationId xmlns:a16="http://schemas.microsoft.com/office/drawing/2014/main" id="{CF3ECDF0-20E4-42EB-A939-E751FFB8EB9E}"/>
              </a:ext>
            </a:extLst>
          </p:cNvPr>
          <p:cNvSpPr txBox="1"/>
          <p:nvPr/>
        </p:nvSpPr>
        <p:spPr>
          <a:xfrm>
            <a:off x="5355979" y="3068338"/>
            <a:ext cx="6224717" cy="984885"/>
          </a:xfrm>
          <a:prstGeom prst="rect">
            <a:avLst/>
          </a:prstGeom>
        </p:spPr>
        <p:txBody>
          <a:bodyPr wrap="square" lIns="0" tIns="0" rIns="0" bIns="0" rtlCol="0">
            <a:spAutoFit/>
          </a:bodyPr>
          <a:lstStyle>
            <a:defPPr>
              <a:defRPr lang="en-US"/>
            </a:defPPr>
            <a:lvl1pPr>
              <a:defRPr sz="1600" i="1">
                <a:solidFill>
                  <a:srgbClr val="002060"/>
                </a:solidFill>
                <a:latin typeface="+mj-lt"/>
                <a:cs typeface="Segoe UI" panose="020B0502040204020203" pitchFamily="34" charset="0"/>
              </a:defRPr>
            </a:lvl1pPr>
          </a:lstStyle>
          <a:p>
            <a:pPr algn="r"/>
            <a:r>
              <a:rPr lang="es-ES" i="0" dirty="0"/>
              <a:t>Su estructura diferenciada nos permite categorizar </a:t>
            </a:r>
          </a:p>
          <a:p>
            <a:pPr algn="r"/>
            <a:r>
              <a:rPr lang="es-ES" i="0" dirty="0"/>
              <a:t>la lógica de la aplicación, haciendo que ciertas clases </a:t>
            </a:r>
          </a:p>
          <a:p>
            <a:pPr algn="r"/>
            <a:r>
              <a:rPr lang="es-ES" i="0" dirty="0"/>
              <a:t>Typescript realicen tareas concretas, evitando la redundancia </a:t>
            </a:r>
          </a:p>
          <a:p>
            <a:pPr algn="r"/>
            <a:r>
              <a:rPr lang="es-ES" i="0" dirty="0"/>
              <a:t>de código y obteniendo un código más ordenado y entendible</a:t>
            </a:r>
            <a:endParaRPr lang="es-ES" dirty="0"/>
          </a:p>
        </p:txBody>
      </p:sp>
      <p:sp>
        <p:nvSpPr>
          <p:cNvPr id="3" name="Cuadro de texto 2">
            <a:extLst>
              <a:ext uri="{FF2B5EF4-FFF2-40B4-BE49-F238E27FC236}">
                <a16:creationId xmlns:a16="http://schemas.microsoft.com/office/drawing/2014/main" id="{CE6AF7FE-5978-4B5F-90E1-044AC25EC230}"/>
              </a:ext>
            </a:extLst>
          </p:cNvPr>
          <p:cNvSpPr txBox="1"/>
          <p:nvPr/>
        </p:nvSpPr>
        <p:spPr>
          <a:xfrm>
            <a:off x="8271545" y="1092143"/>
            <a:ext cx="3190963" cy="405205"/>
          </a:xfrm>
          <a:prstGeom prst="rect">
            <a:avLst/>
          </a:prstGeom>
          <a:noFill/>
        </p:spPr>
        <p:txBody>
          <a:bodyPr wrap="square" lIns="0" tIns="0" rIns="0" bIns="0" rtlCol="0">
            <a:noAutofit/>
          </a:bodyPr>
          <a:lstStyle>
            <a:defPPr>
              <a:defRPr lang="en-US"/>
            </a:defPPr>
            <a:lvl1pPr>
              <a:lnSpc>
                <a:spcPts val="4000"/>
              </a:lnSpc>
              <a:defRPr sz="3600" b="1">
                <a:solidFill>
                  <a:srgbClr val="002060"/>
                </a:solidFill>
                <a:latin typeface="Segoe UI" panose="020B0502040204020203" pitchFamily="34" charset="0"/>
                <a:cs typeface="Segoe UI" panose="020B0502040204020203" pitchFamily="34" charset="0"/>
              </a:defRPr>
            </a:lvl1pPr>
          </a:lstStyle>
          <a:p>
            <a:pPr algn="r" rtl="0"/>
            <a:r>
              <a:rPr lang="es-ES" sz="5400" dirty="0">
                <a:latin typeface="+mj-lt"/>
              </a:rPr>
              <a:t>Estructura de Angular </a:t>
            </a:r>
          </a:p>
        </p:txBody>
      </p:sp>
      <p:sp>
        <p:nvSpPr>
          <p:cNvPr id="4" name="Cuadro de texto 3">
            <a:extLst>
              <a:ext uri="{FF2B5EF4-FFF2-40B4-BE49-F238E27FC236}">
                <a16:creationId xmlns:a16="http://schemas.microsoft.com/office/drawing/2014/main" id="{171A55DA-183A-4D18-85CD-0F3BC09D5269}"/>
              </a:ext>
            </a:extLst>
          </p:cNvPr>
          <p:cNvSpPr txBox="1"/>
          <p:nvPr/>
        </p:nvSpPr>
        <p:spPr>
          <a:xfrm>
            <a:off x="7086600" y="5057560"/>
            <a:ext cx="4494096" cy="1107996"/>
          </a:xfrm>
          <a:prstGeom prst="rect">
            <a:avLst/>
          </a:prstGeom>
        </p:spPr>
        <p:txBody>
          <a:bodyPr wrap="square" lIns="0" tIns="0" rIns="0" bIns="0" rtlCol="0">
            <a:spAutoFit/>
          </a:bodyPr>
          <a:lstStyle>
            <a:defPPr>
              <a:defRPr lang="en-US"/>
            </a:defPPr>
            <a:lvl1pPr>
              <a:defRPr sz="1600" i="1">
                <a:solidFill>
                  <a:srgbClr val="002060"/>
                </a:solidFill>
                <a:latin typeface="+mj-lt"/>
                <a:cs typeface="Segoe UI" panose="020B0502040204020203" pitchFamily="34" charset="0"/>
              </a:defRPr>
            </a:lvl1pPr>
          </a:lstStyle>
          <a:p>
            <a:pPr algn="r" rtl="0"/>
            <a:r>
              <a:rPr lang="es-ES" sz="1800" b="1" dirty="0">
                <a:latin typeface="+mn-lt"/>
              </a:rPr>
              <a:t>La estructura de Angular nos permite desarrollar una aplicación dinámica, modular y con amplias características y una gran posibilidad de crecimiento  </a:t>
            </a:r>
          </a:p>
        </p:txBody>
      </p:sp>
      <p:sp>
        <p:nvSpPr>
          <p:cNvPr id="53" name="Título 52" hidden="1">
            <a:extLst>
              <a:ext uri="{FF2B5EF4-FFF2-40B4-BE49-F238E27FC236}">
                <a16:creationId xmlns:a16="http://schemas.microsoft.com/office/drawing/2014/main" id="{6BCAF586-A14B-4A3B-A249-655ADDBB3A4C}"/>
              </a:ext>
            </a:extLst>
          </p:cNvPr>
          <p:cNvSpPr>
            <a:spLocks noGrp="1"/>
          </p:cNvSpPr>
          <p:nvPr>
            <p:ph type="title"/>
          </p:nvPr>
        </p:nvSpPr>
        <p:spPr/>
        <p:txBody>
          <a:bodyPr rtlCol="0"/>
          <a:lstStyle/>
          <a:p>
            <a:r>
              <a:rPr lang="es-ES" dirty="0"/>
              <a:t>Diapositiva de recursos humanos 8</a:t>
            </a:r>
          </a:p>
        </p:txBody>
      </p:sp>
      <p:pic>
        <p:nvPicPr>
          <p:cNvPr id="1026" name="Picture 2" descr="https://www.ngdevelop.tech/wp-content/uploads/2017/12/Angular_Architecture.png">
            <a:extLst>
              <a:ext uri="{FF2B5EF4-FFF2-40B4-BE49-F238E27FC236}">
                <a16:creationId xmlns:a16="http://schemas.microsoft.com/office/drawing/2014/main" id="{B0776B2C-F7B7-4C5C-9CC3-2EE7DD1E4F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9492" y="610962"/>
            <a:ext cx="7302759" cy="4000353"/>
          </a:xfrm>
          <a:prstGeom prst="rect">
            <a:avLst/>
          </a:prstGeom>
          <a:noFill/>
          <a:effectLst>
            <a:outerShdw blurRad="50800" dist="38100" dir="8100000" algn="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431762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 de texto 2">
            <a:extLst>
              <a:ext uri="{FF2B5EF4-FFF2-40B4-BE49-F238E27FC236}">
                <a16:creationId xmlns:a16="http://schemas.microsoft.com/office/drawing/2014/main" id="{CE6AF7FE-5978-4B5F-90E1-044AC25EC230}"/>
              </a:ext>
            </a:extLst>
          </p:cNvPr>
          <p:cNvSpPr txBox="1"/>
          <p:nvPr/>
        </p:nvSpPr>
        <p:spPr>
          <a:xfrm>
            <a:off x="726780" y="273553"/>
            <a:ext cx="10565333" cy="405205"/>
          </a:xfrm>
          <a:prstGeom prst="rect">
            <a:avLst/>
          </a:prstGeom>
          <a:noFill/>
        </p:spPr>
        <p:txBody>
          <a:bodyPr wrap="square" lIns="0" tIns="0" rIns="0" bIns="0" rtlCol="0">
            <a:noAutofit/>
          </a:bodyPr>
          <a:lstStyle>
            <a:defPPr>
              <a:defRPr lang="en-US"/>
            </a:defPPr>
            <a:lvl1pPr>
              <a:lnSpc>
                <a:spcPts val="4000"/>
              </a:lnSpc>
              <a:defRPr sz="3600" b="1">
                <a:solidFill>
                  <a:srgbClr val="002060"/>
                </a:solidFill>
                <a:latin typeface="Segoe UI" panose="020B0502040204020203" pitchFamily="34" charset="0"/>
                <a:cs typeface="Segoe UI" panose="020B0502040204020203" pitchFamily="34" charset="0"/>
              </a:defRPr>
            </a:lvl1pPr>
          </a:lstStyle>
          <a:p>
            <a:pPr marL="0" marR="0" lvl="0" indent="0" algn="l" defTabSz="914400" rtl="0" eaLnBrk="1" fontAlgn="auto" latinLnBrk="0" hangingPunct="1">
              <a:lnSpc>
                <a:spcPts val="4000"/>
              </a:lnSpc>
              <a:spcBef>
                <a:spcPts val="0"/>
              </a:spcBef>
              <a:spcAft>
                <a:spcPts val="0"/>
              </a:spcAft>
              <a:buClrTx/>
              <a:buSzTx/>
              <a:buFontTx/>
              <a:buNone/>
              <a:tabLst/>
              <a:defRPr/>
            </a:pPr>
            <a:r>
              <a:rPr kumimoji="0" lang="es-ES" sz="4400" b="1" i="0" u="none" strike="noStrike" kern="1200" cap="none" spc="0" normalizeH="0" baseline="0" noProof="0" dirty="0">
                <a:ln>
                  <a:noFill/>
                </a:ln>
                <a:solidFill>
                  <a:srgbClr val="002060"/>
                </a:solidFill>
                <a:effectLst/>
                <a:uLnTx/>
                <a:uFillTx/>
                <a:latin typeface="+mj-lt"/>
                <a:ea typeface="+mn-ea"/>
                <a:cs typeface="Segoe UI" panose="020B0502040204020203" pitchFamily="34" charset="0"/>
              </a:rPr>
              <a:t>Creación de Nuevos componentes y enrutado</a:t>
            </a:r>
          </a:p>
        </p:txBody>
      </p:sp>
      <p:sp>
        <p:nvSpPr>
          <p:cNvPr id="4" name="Cuadro de texto 3">
            <a:extLst>
              <a:ext uri="{FF2B5EF4-FFF2-40B4-BE49-F238E27FC236}">
                <a16:creationId xmlns:a16="http://schemas.microsoft.com/office/drawing/2014/main" id="{171A55DA-183A-4D18-85CD-0F3BC09D5269}"/>
              </a:ext>
            </a:extLst>
          </p:cNvPr>
          <p:cNvSpPr txBox="1"/>
          <p:nvPr/>
        </p:nvSpPr>
        <p:spPr>
          <a:xfrm>
            <a:off x="726781" y="1416808"/>
            <a:ext cx="5089819" cy="1661993"/>
          </a:xfrm>
          <a:prstGeom prst="rect">
            <a:avLst/>
          </a:prstGeom>
        </p:spPr>
        <p:txBody>
          <a:bodyPr wrap="square" lIns="0" tIns="0" rIns="0" bIns="0" rtlCol="0">
            <a:spAutoFit/>
          </a:bodyPr>
          <a:lstStyle>
            <a:defPPr>
              <a:defRPr lang="en-US"/>
            </a:defPPr>
            <a:lvl1pPr>
              <a:defRPr sz="1600" i="1">
                <a:solidFill>
                  <a:srgbClr val="002060"/>
                </a:solidFill>
                <a:latin typeface="+mj-lt"/>
                <a:cs typeface="Segoe UI" panose="020B0502040204020203"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800" b="1" u="none" strike="noStrike" kern="1200" cap="none" spc="0" normalizeH="0" baseline="0" noProof="0" dirty="0">
                <a:ln>
                  <a:noFill/>
                </a:ln>
                <a:solidFill>
                  <a:srgbClr val="002060"/>
                </a:solidFill>
                <a:effectLst/>
                <a:uLnTx/>
                <a:uFillTx/>
                <a:latin typeface="+mn-lt"/>
                <a:ea typeface="+mn-ea"/>
                <a:cs typeface="Segoe UI" panose="020B0502040204020203" pitchFamily="34" charset="0"/>
              </a:rPr>
              <a:t>Separaremos la lógica de nuestra aplicación en distintos componentes o servicios. Cada componente realizará una tarea concreta en nuestra aplicación: mostrar un listado de incidencias, añadir una implantación, mostrar un mensaje de confirmación</a:t>
            </a:r>
            <a:r>
              <a:rPr lang="es-ES" sz="1800" b="1" dirty="0">
                <a:latin typeface="+mn-lt"/>
              </a:rPr>
              <a:t>, cerrar la sesión, etc.</a:t>
            </a:r>
          </a:p>
        </p:txBody>
      </p:sp>
      <p:sp>
        <p:nvSpPr>
          <p:cNvPr id="5" name="Cuadro de texto 4">
            <a:extLst>
              <a:ext uri="{FF2B5EF4-FFF2-40B4-BE49-F238E27FC236}">
                <a16:creationId xmlns:a16="http://schemas.microsoft.com/office/drawing/2014/main" id="{11FEAF3D-6FC9-46CB-B4A4-9B8CA760AE20}"/>
              </a:ext>
            </a:extLst>
          </p:cNvPr>
          <p:cNvSpPr txBox="1"/>
          <p:nvPr/>
        </p:nvSpPr>
        <p:spPr>
          <a:xfrm>
            <a:off x="726781" y="3577747"/>
            <a:ext cx="5369219" cy="738664"/>
          </a:xfrm>
          <a:prstGeom prst="rect">
            <a:avLst/>
          </a:prstGeom>
        </p:spPr>
        <p:txBody>
          <a:bodyPr wrap="square" lIns="0" tIns="0" rIns="0" bIns="0" rtlCol="0">
            <a:spAutoFit/>
          </a:bodyPr>
          <a:lstStyle>
            <a:defPPr>
              <a:defRPr lang="en-US"/>
            </a:defPPr>
            <a:lvl1pPr>
              <a:defRPr sz="1600" i="1">
                <a:solidFill>
                  <a:srgbClr val="002060"/>
                </a:solidFill>
                <a:latin typeface="+mj-lt"/>
                <a:cs typeface="Segoe UI" panose="020B0502040204020203"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002060"/>
                </a:solidFill>
                <a:effectLst/>
                <a:uLnTx/>
                <a:uFillTx/>
                <a:latin typeface="Calibri Light" panose="020F0302020204030204"/>
                <a:ea typeface="+mn-ea"/>
                <a:cs typeface="Segoe UI" panose="020B0502040204020203" pitchFamily="34" charset="0"/>
              </a:rPr>
              <a:t>Para navegar entre la vista de los distintos componentes, emplearemos los módulos ‘</a:t>
            </a:r>
            <a:r>
              <a:rPr kumimoji="0" lang="es-ES" sz="1600" b="0" i="0" u="none" strike="noStrike" kern="1200" cap="none" spc="0" normalizeH="0" baseline="0" noProof="0" dirty="0" err="1">
                <a:ln>
                  <a:noFill/>
                </a:ln>
                <a:solidFill>
                  <a:srgbClr val="002060"/>
                </a:solidFill>
                <a:effectLst/>
                <a:uLnTx/>
                <a:uFillTx/>
                <a:latin typeface="Calibri Light" panose="020F0302020204030204"/>
                <a:ea typeface="+mn-ea"/>
                <a:cs typeface="Segoe UI" panose="020B0502040204020203" pitchFamily="34" charset="0"/>
              </a:rPr>
              <a:t>Router</a:t>
            </a:r>
            <a:r>
              <a:rPr kumimoji="0" lang="es-ES" sz="1600" b="0" i="0" u="none" strike="noStrike" kern="1200" cap="none" spc="0" normalizeH="0" baseline="0" noProof="0" dirty="0">
                <a:ln>
                  <a:noFill/>
                </a:ln>
                <a:solidFill>
                  <a:srgbClr val="002060"/>
                </a:solidFill>
                <a:effectLst/>
                <a:uLnTx/>
                <a:uFillTx/>
                <a:latin typeface="Calibri Light" panose="020F0302020204030204"/>
                <a:ea typeface="+mn-ea"/>
                <a:cs typeface="Segoe UI" panose="020B0502040204020203" pitchFamily="34" charset="0"/>
              </a:rPr>
              <a:t>’ y ‘</a:t>
            </a:r>
            <a:r>
              <a:rPr kumimoji="0" lang="es-ES" sz="1600" b="0" i="0" u="none" strike="noStrike" kern="1200" cap="none" spc="0" normalizeH="0" baseline="0" noProof="0" dirty="0" err="1">
                <a:ln>
                  <a:noFill/>
                </a:ln>
                <a:solidFill>
                  <a:srgbClr val="002060"/>
                </a:solidFill>
                <a:effectLst/>
                <a:uLnTx/>
                <a:uFillTx/>
                <a:latin typeface="Calibri Light" panose="020F0302020204030204"/>
                <a:ea typeface="+mn-ea"/>
                <a:cs typeface="Segoe UI" panose="020B0502040204020203" pitchFamily="34" charset="0"/>
              </a:rPr>
              <a:t>ActivateRouter</a:t>
            </a:r>
            <a:r>
              <a:rPr kumimoji="0" lang="es-ES" sz="1600" b="0" i="0" u="none" strike="noStrike" kern="1200" cap="none" spc="0" normalizeH="0" baseline="0" noProof="0" dirty="0">
                <a:ln>
                  <a:noFill/>
                </a:ln>
                <a:solidFill>
                  <a:srgbClr val="002060"/>
                </a:solidFill>
                <a:effectLst/>
                <a:uLnTx/>
                <a:uFillTx/>
                <a:latin typeface="Calibri Light" panose="020F0302020204030204"/>
                <a:ea typeface="+mn-ea"/>
                <a:cs typeface="Segoe UI" panose="020B0502040204020203" pitchFamily="34" charset="0"/>
              </a:rPr>
              <a:t>’, definiendo rutas (URL) dentro de la propia aplicación</a:t>
            </a:r>
          </a:p>
        </p:txBody>
      </p:sp>
      <p:sp>
        <p:nvSpPr>
          <p:cNvPr id="53" name="Título 52" hidden="1">
            <a:extLst>
              <a:ext uri="{FF2B5EF4-FFF2-40B4-BE49-F238E27FC236}">
                <a16:creationId xmlns:a16="http://schemas.microsoft.com/office/drawing/2014/main" id="{6BCAF586-A14B-4A3B-A249-655ADDBB3A4C}"/>
              </a:ext>
            </a:extLst>
          </p:cNvPr>
          <p:cNvSpPr>
            <a:spLocks noGrp="1"/>
          </p:cNvSpPr>
          <p:nvPr>
            <p:ph type="title"/>
          </p:nvPr>
        </p:nvSpPr>
        <p:spPr/>
        <p:txBody>
          <a:bodyPr rtlCol="0"/>
          <a:lstStyle/>
          <a:p>
            <a:r>
              <a:rPr lang="es-ES" dirty="0"/>
              <a:t>Diapositiva de recursos humanos 8</a:t>
            </a:r>
          </a:p>
        </p:txBody>
      </p:sp>
      <p:pic>
        <p:nvPicPr>
          <p:cNvPr id="8" name="Imagen 7">
            <a:extLst>
              <a:ext uri="{FF2B5EF4-FFF2-40B4-BE49-F238E27FC236}">
                <a16:creationId xmlns:a16="http://schemas.microsoft.com/office/drawing/2014/main" id="{DBFB3CBD-DF6D-41A2-8C42-627C657807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67764" y="1239374"/>
            <a:ext cx="4953000" cy="4752975"/>
          </a:xfrm>
          <a:prstGeom prst="rect">
            <a:avLst/>
          </a:prstGeom>
        </p:spPr>
      </p:pic>
    </p:spTree>
    <p:extLst>
      <p:ext uri="{BB962C8B-B14F-4D97-AF65-F5344CB8AC3E}">
        <p14:creationId xmlns:p14="http://schemas.microsoft.com/office/powerpoint/2010/main" val="1773896561"/>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 de texto 2">
            <a:extLst>
              <a:ext uri="{FF2B5EF4-FFF2-40B4-BE49-F238E27FC236}">
                <a16:creationId xmlns:a16="http://schemas.microsoft.com/office/drawing/2014/main" id="{CE6AF7FE-5978-4B5F-90E1-044AC25EC230}"/>
              </a:ext>
            </a:extLst>
          </p:cNvPr>
          <p:cNvSpPr txBox="1"/>
          <p:nvPr/>
        </p:nvSpPr>
        <p:spPr>
          <a:xfrm>
            <a:off x="726781" y="273553"/>
            <a:ext cx="10731211" cy="405205"/>
          </a:xfrm>
          <a:prstGeom prst="rect">
            <a:avLst/>
          </a:prstGeom>
          <a:noFill/>
        </p:spPr>
        <p:txBody>
          <a:bodyPr wrap="square" lIns="0" tIns="0" rIns="0" bIns="0" rtlCol="0">
            <a:noAutofit/>
          </a:bodyPr>
          <a:lstStyle>
            <a:defPPr>
              <a:defRPr lang="en-US"/>
            </a:defPPr>
            <a:lvl1pPr>
              <a:lnSpc>
                <a:spcPts val="4000"/>
              </a:lnSpc>
              <a:defRPr sz="3600" b="1">
                <a:solidFill>
                  <a:srgbClr val="002060"/>
                </a:solidFill>
                <a:latin typeface="Segoe UI" panose="020B0502040204020203" pitchFamily="34" charset="0"/>
                <a:cs typeface="Segoe UI" panose="020B0502040204020203" pitchFamily="34" charset="0"/>
              </a:defRPr>
            </a:lvl1pPr>
          </a:lstStyle>
          <a:p>
            <a:pPr rtl="0"/>
            <a:r>
              <a:rPr lang="es-ES" sz="4400" dirty="0">
                <a:latin typeface="+mj-lt"/>
              </a:rPr>
              <a:t>Comunicación Vista – Modelo – Controlador </a:t>
            </a:r>
          </a:p>
        </p:txBody>
      </p:sp>
      <p:sp>
        <p:nvSpPr>
          <p:cNvPr id="4" name="Cuadro de texto 3">
            <a:extLst>
              <a:ext uri="{FF2B5EF4-FFF2-40B4-BE49-F238E27FC236}">
                <a16:creationId xmlns:a16="http://schemas.microsoft.com/office/drawing/2014/main" id="{171A55DA-183A-4D18-85CD-0F3BC09D5269}"/>
              </a:ext>
            </a:extLst>
          </p:cNvPr>
          <p:cNvSpPr txBox="1"/>
          <p:nvPr/>
        </p:nvSpPr>
        <p:spPr>
          <a:xfrm>
            <a:off x="669773" y="1552387"/>
            <a:ext cx="4518319" cy="1661993"/>
          </a:xfrm>
          <a:prstGeom prst="rect">
            <a:avLst/>
          </a:prstGeom>
        </p:spPr>
        <p:txBody>
          <a:bodyPr wrap="square" lIns="0" tIns="0" rIns="0" bIns="0" rtlCol="0">
            <a:spAutoFit/>
          </a:bodyPr>
          <a:lstStyle>
            <a:defPPr>
              <a:defRPr lang="en-US"/>
            </a:defPPr>
            <a:lvl1pPr>
              <a:defRPr sz="1600" i="1">
                <a:solidFill>
                  <a:srgbClr val="002060"/>
                </a:solidFill>
                <a:latin typeface="+mj-lt"/>
                <a:cs typeface="Segoe UI" panose="020B0502040204020203" pitchFamily="34" charset="0"/>
              </a:defRPr>
            </a:lvl1pPr>
          </a:lstStyle>
          <a:p>
            <a:pPr algn="ctr" rtl="0"/>
            <a:r>
              <a:rPr lang="es-ES" sz="1800" b="1" dirty="0">
                <a:latin typeface="+mn-lt"/>
              </a:rPr>
              <a:t>En nuestra aplicación seguimos el paradigma modelo-vista-controlador, en el cual separamos la lógica del componente de la interfaz, por imposición del propio Framework, así como el modelo de ambos, en el cual contiene los datos y la lógica de negocio de la aplicación. </a:t>
            </a:r>
          </a:p>
        </p:txBody>
      </p:sp>
      <p:sp>
        <p:nvSpPr>
          <p:cNvPr id="5" name="Cuadro de texto 4">
            <a:extLst>
              <a:ext uri="{FF2B5EF4-FFF2-40B4-BE49-F238E27FC236}">
                <a16:creationId xmlns:a16="http://schemas.microsoft.com/office/drawing/2014/main" id="{11FEAF3D-6FC9-46CB-B4A4-9B8CA760AE20}"/>
              </a:ext>
            </a:extLst>
          </p:cNvPr>
          <p:cNvSpPr txBox="1"/>
          <p:nvPr/>
        </p:nvSpPr>
        <p:spPr>
          <a:xfrm>
            <a:off x="244322" y="3792149"/>
            <a:ext cx="5369219" cy="2708434"/>
          </a:xfrm>
          <a:prstGeom prst="rect">
            <a:avLst/>
          </a:prstGeom>
        </p:spPr>
        <p:txBody>
          <a:bodyPr wrap="square" lIns="0" tIns="0" rIns="0" bIns="0" rtlCol="0">
            <a:spAutoFit/>
          </a:bodyPr>
          <a:lstStyle>
            <a:defPPr>
              <a:defRPr lang="en-US"/>
            </a:defPPr>
            <a:lvl1pPr>
              <a:defRPr sz="1600" i="1">
                <a:solidFill>
                  <a:srgbClr val="002060"/>
                </a:solidFill>
                <a:latin typeface="+mj-lt"/>
                <a:cs typeface="Segoe UI" panose="020B0502040204020203" pitchFamily="34" charset="0"/>
              </a:defRPr>
            </a:lvl1pPr>
          </a:lstStyle>
          <a:p>
            <a:pPr algn="ctr" rtl="0"/>
            <a:r>
              <a:rPr lang="es-ES" i="0" dirty="0"/>
              <a:t>Hallamos los tres tipos de ficheros muy diferenciados:</a:t>
            </a:r>
          </a:p>
          <a:p>
            <a:pPr algn="ctr" rtl="0"/>
            <a:endParaRPr lang="es-ES" i="0" dirty="0"/>
          </a:p>
          <a:p>
            <a:pPr marL="285750" indent="-285750" algn="ctr" rtl="0">
              <a:buFont typeface="Wingdings" panose="05000000000000000000" pitchFamily="2" charset="2"/>
              <a:buChar char="§"/>
            </a:pPr>
            <a:r>
              <a:rPr lang="es-ES" b="1" i="0" dirty="0" err="1"/>
              <a:t>Deploy.ts</a:t>
            </a:r>
            <a:r>
              <a:rPr lang="es-ES" b="1" i="0" dirty="0"/>
              <a:t>: </a:t>
            </a:r>
            <a:r>
              <a:rPr lang="es-ES" i="0" dirty="0"/>
              <a:t>Contiene las propiedades del objeto ‘</a:t>
            </a:r>
            <a:r>
              <a:rPr lang="es-ES" i="0" dirty="0" err="1"/>
              <a:t>deploy</a:t>
            </a:r>
            <a:r>
              <a:rPr lang="es-ES" i="0" dirty="0"/>
              <a:t>’ que referencia a la tabla ‘</a:t>
            </a:r>
            <a:r>
              <a:rPr lang="es-ES" i="0" dirty="0" err="1"/>
              <a:t>deploy</a:t>
            </a:r>
            <a:r>
              <a:rPr lang="es-ES" i="0" dirty="0"/>
              <a:t>’ de la base de datos</a:t>
            </a:r>
          </a:p>
          <a:p>
            <a:pPr marL="285750" indent="-285750" algn="ctr" rtl="0">
              <a:buFont typeface="Wingdings" panose="05000000000000000000" pitchFamily="2" charset="2"/>
              <a:buChar char="§"/>
            </a:pPr>
            <a:r>
              <a:rPr lang="es-ES" b="1" i="0" dirty="0" err="1"/>
              <a:t>add-deploy.component.ts</a:t>
            </a:r>
            <a:r>
              <a:rPr lang="es-ES" b="1" i="0" dirty="0"/>
              <a:t>: </a:t>
            </a:r>
            <a:r>
              <a:rPr lang="es-ES" i="0" dirty="0"/>
              <a:t>Contiene la lógica del componente que añade implantaciones mediante un método que realiza la petición POST</a:t>
            </a:r>
          </a:p>
          <a:p>
            <a:pPr marL="285750" indent="-285750" algn="ctr" rtl="0">
              <a:buFont typeface="Wingdings" panose="05000000000000000000" pitchFamily="2" charset="2"/>
              <a:buChar char="§"/>
            </a:pPr>
            <a:r>
              <a:rPr lang="es-ES" b="1" i="0" dirty="0"/>
              <a:t>add-deploy.component.html</a:t>
            </a:r>
            <a:r>
              <a:rPr lang="es-ES" i="0" dirty="0"/>
              <a:t>: Contiene la plantilla con los elementos de la interfaz necesarios para interactuar con la lógica y el usuario (formulario, títulos, etc. )</a:t>
            </a:r>
          </a:p>
          <a:p>
            <a:pPr rtl="0"/>
            <a:endParaRPr lang="es-ES" i="0" dirty="0"/>
          </a:p>
        </p:txBody>
      </p:sp>
      <p:sp>
        <p:nvSpPr>
          <p:cNvPr id="53" name="Título 52" hidden="1">
            <a:extLst>
              <a:ext uri="{FF2B5EF4-FFF2-40B4-BE49-F238E27FC236}">
                <a16:creationId xmlns:a16="http://schemas.microsoft.com/office/drawing/2014/main" id="{6BCAF586-A14B-4A3B-A249-655ADDBB3A4C}"/>
              </a:ext>
            </a:extLst>
          </p:cNvPr>
          <p:cNvSpPr>
            <a:spLocks noGrp="1"/>
          </p:cNvSpPr>
          <p:nvPr>
            <p:ph type="title"/>
          </p:nvPr>
        </p:nvSpPr>
        <p:spPr/>
        <p:txBody>
          <a:bodyPr rtlCol="0"/>
          <a:lstStyle/>
          <a:p>
            <a:r>
              <a:rPr lang="es-ES" dirty="0"/>
              <a:t>Diapositiva de recursos humanos 8</a:t>
            </a:r>
          </a:p>
        </p:txBody>
      </p:sp>
      <p:pic>
        <p:nvPicPr>
          <p:cNvPr id="8" name="Imagen 7">
            <a:extLst>
              <a:ext uri="{FF2B5EF4-FFF2-40B4-BE49-F238E27FC236}">
                <a16:creationId xmlns:a16="http://schemas.microsoft.com/office/drawing/2014/main" id="{E7E7879E-0996-4C6B-92B7-11ADEE4623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68960" y="2171700"/>
            <a:ext cx="5949332" cy="2974666"/>
          </a:xfrm>
          <a:prstGeom prst="rect">
            <a:avLst/>
          </a:prstGeom>
        </p:spPr>
      </p:pic>
    </p:spTree>
    <p:extLst>
      <p:ext uri="{BB962C8B-B14F-4D97-AF65-F5344CB8AC3E}">
        <p14:creationId xmlns:p14="http://schemas.microsoft.com/office/powerpoint/2010/main" val="2058552767"/>
      </p:ext>
    </p:extLst>
  </p:cSld>
  <p:clrMapOvr>
    <a:masterClrMapping/>
  </p:clrMapOvr>
  <p:transition spd="slow">
    <p:cove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364DE1A0-323A-404A-AF45-06E6C31FEAE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45813" y="1090"/>
            <a:ext cx="13083624" cy="6855819"/>
          </a:xfrm>
          <a:prstGeom prst="rect">
            <a:avLst/>
          </a:prstGeom>
        </p:spPr>
      </p:pic>
      <p:sp>
        <p:nvSpPr>
          <p:cNvPr id="3" name="Cuadro de texto 2">
            <a:extLst>
              <a:ext uri="{FF2B5EF4-FFF2-40B4-BE49-F238E27FC236}">
                <a16:creationId xmlns:a16="http://schemas.microsoft.com/office/drawing/2014/main" id="{CE6AF7FE-5978-4B5F-90E1-044AC25EC230}"/>
              </a:ext>
            </a:extLst>
          </p:cNvPr>
          <p:cNvSpPr txBox="1"/>
          <p:nvPr/>
        </p:nvSpPr>
        <p:spPr>
          <a:xfrm>
            <a:off x="131695" y="505802"/>
            <a:ext cx="6657245" cy="405205"/>
          </a:xfrm>
          <a:prstGeom prst="rect">
            <a:avLst/>
          </a:prstGeom>
          <a:noFill/>
        </p:spPr>
        <p:txBody>
          <a:bodyPr wrap="square" lIns="0" tIns="0" rIns="0" bIns="0" rtlCol="0">
            <a:noAutofit/>
          </a:bodyPr>
          <a:lstStyle>
            <a:defPPr>
              <a:defRPr lang="en-US"/>
            </a:defPPr>
            <a:lvl1pPr>
              <a:lnSpc>
                <a:spcPts val="4000"/>
              </a:lnSpc>
              <a:defRPr sz="3600" b="1">
                <a:solidFill>
                  <a:srgbClr val="002060"/>
                </a:solidFill>
                <a:latin typeface="Segoe UI" panose="020B0502040204020203" pitchFamily="34" charset="0"/>
                <a:cs typeface="Segoe UI" panose="020B0502040204020203" pitchFamily="34" charset="0"/>
              </a:defRPr>
            </a:lvl1pPr>
          </a:lstStyle>
          <a:p>
            <a:pPr rtl="0"/>
            <a:r>
              <a:rPr lang="es-ES" sz="4400" dirty="0">
                <a:latin typeface="+mj-lt"/>
              </a:rPr>
              <a:t>Servicio CRUD Angular</a:t>
            </a:r>
          </a:p>
        </p:txBody>
      </p:sp>
      <p:sp>
        <p:nvSpPr>
          <p:cNvPr id="4" name="Cuadro de texto 3">
            <a:extLst>
              <a:ext uri="{FF2B5EF4-FFF2-40B4-BE49-F238E27FC236}">
                <a16:creationId xmlns:a16="http://schemas.microsoft.com/office/drawing/2014/main" id="{171A55DA-183A-4D18-85CD-0F3BC09D5269}"/>
              </a:ext>
            </a:extLst>
          </p:cNvPr>
          <p:cNvSpPr txBox="1"/>
          <p:nvPr/>
        </p:nvSpPr>
        <p:spPr>
          <a:xfrm>
            <a:off x="480037" y="5107784"/>
            <a:ext cx="5064420" cy="1384995"/>
          </a:xfrm>
          <a:prstGeom prst="rect">
            <a:avLst/>
          </a:prstGeom>
        </p:spPr>
        <p:txBody>
          <a:bodyPr wrap="square" lIns="0" tIns="0" rIns="0" bIns="0" rtlCol="0">
            <a:spAutoFit/>
          </a:bodyPr>
          <a:lstStyle>
            <a:defPPr>
              <a:defRPr lang="en-US"/>
            </a:defPPr>
            <a:lvl1pPr>
              <a:defRPr sz="1600" i="1">
                <a:solidFill>
                  <a:srgbClr val="002060"/>
                </a:solidFill>
                <a:latin typeface="+mj-lt"/>
                <a:cs typeface="Segoe UI" panose="020B0502040204020203" pitchFamily="34" charset="0"/>
              </a:defRPr>
            </a:lvl1pPr>
          </a:lstStyle>
          <a:p>
            <a:pPr rtl="0"/>
            <a:r>
              <a:rPr lang="es-ES" sz="1800" b="1" dirty="0">
                <a:latin typeface="+mn-lt"/>
              </a:rPr>
              <a:t>Realizaremos un CRUD de incidencias y un CRUD de implantaciones desde la aplicación, empleando un servicio Angular que posea los métodos HTTPClient, encargados de realizar las peticiones (Promesas) al Back-End</a:t>
            </a:r>
          </a:p>
        </p:txBody>
      </p:sp>
      <p:sp>
        <p:nvSpPr>
          <p:cNvPr id="53" name="Título 52" hidden="1">
            <a:extLst>
              <a:ext uri="{FF2B5EF4-FFF2-40B4-BE49-F238E27FC236}">
                <a16:creationId xmlns:a16="http://schemas.microsoft.com/office/drawing/2014/main" id="{6BCAF586-A14B-4A3B-A249-655ADDBB3A4C}"/>
              </a:ext>
            </a:extLst>
          </p:cNvPr>
          <p:cNvSpPr>
            <a:spLocks noGrp="1"/>
          </p:cNvSpPr>
          <p:nvPr>
            <p:ph type="title"/>
          </p:nvPr>
        </p:nvSpPr>
        <p:spPr/>
        <p:txBody>
          <a:bodyPr rtlCol="0"/>
          <a:lstStyle/>
          <a:p>
            <a:r>
              <a:rPr lang="es-ES" dirty="0"/>
              <a:t>Diapositiva de recursos humanos 8</a:t>
            </a:r>
          </a:p>
        </p:txBody>
      </p:sp>
      <p:sp>
        <p:nvSpPr>
          <p:cNvPr id="9" name="Cuadro de texto 3">
            <a:extLst>
              <a:ext uri="{FF2B5EF4-FFF2-40B4-BE49-F238E27FC236}">
                <a16:creationId xmlns:a16="http://schemas.microsoft.com/office/drawing/2014/main" id="{85CB1B4D-9441-4C01-83D2-639725C51FD8}"/>
              </a:ext>
            </a:extLst>
          </p:cNvPr>
          <p:cNvSpPr txBox="1"/>
          <p:nvPr/>
        </p:nvSpPr>
        <p:spPr>
          <a:xfrm>
            <a:off x="6788940" y="5107784"/>
            <a:ext cx="5064420" cy="1661993"/>
          </a:xfrm>
          <a:prstGeom prst="rect">
            <a:avLst/>
          </a:prstGeom>
        </p:spPr>
        <p:txBody>
          <a:bodyPr wrap="square" lIns="0" tIns="0" rIns="0" bIns="0" rtlCol="0">
            <a:spAutoFit/>
          </a:bodyPr>
          <a:lstStyle>
            <a:defPPr>
              <a:defRPr lang="en-US"/>
            </a:defPPr>
            <a:lvl1pPr>
              <a:defRPr sz="1600" i="1">
                <a:solidFill>
                  <a:srgbClr val="002060"/>
                </a:solidFill>
                <a:latin typeface="+mj-lt"/>
                <a:cs typeface="Segoe UI" panose="020B0502040204020203" pitchFamily="34" charset="0"/>
              </a:defRPr>
            </a:lvl1pPr>
          </a:lstStyle>
          <a:p>
            <a:pPr rtl="0"/>
            <a:r>
              <a:rPr lang="es-ES" sz="1800" b="1" dirty="0">
                <a:latin typeface="Calibri (Cuerpo)"/>
              </a:rPr>
              <a:t>En cada componente encargado de realizar una tarea relacionada con el CRUD (añadir incidencia, listar detalles de implantación, etc.), haremos una llamada al método del servicio Angular mediante un método observable, que devuelva la respuesta de la petición en una función de </a:t>
            </a:r>
            <a:r>
              <a:rPr lang="es-ES" sz="1800" b="1" dirty="0" err="1">
                <a:latin typeface="Calibri (Cuerpo)"/>
              </a:rPr>
              <a:t>CallBack</a:t>
            </a:r>
            <a:endParaRPr lang="es-ES" sz="1800" b="1" dirty="0">
              <a:latin typeface="Calibri (Cuerpo)"/>
            </a:endParaRPr>
          </a:p>
        </p:txBody>
      </p:sp>
    </p:spTree>
    <p:extLst>
      <p:ext uri="{BB962C8B-B14F-4D97-AF65-F5344CB8AC3E}">
        <p14:creationId xmlns:p14="http://schemas.microsoft.com/office/powerpoint/2010/main" val="305535110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 de texto 2">
            <a:extLst>
              <a:ext uri="{FF2B5EF4-FFF2-40B4-BE49-F238E27FC236}">
                <a16:creationId xmlns:a16="http://schemas.microsoft.com/office/drawing/2014/main" id="{CE6AF7FE-5978-4B5F-90E1-044AC25EC230}"/>
              </a:ext>
            </a:extLst>
          </p:cNvPr>
          <p:cNvSpPr txBox="1"/>
          <p:nvPr/>
        </p:nvSpPr>
        <p:spPr>
          <a:xfrm>
            <a:off x="726781" y="273553"/>
            <a:ext cx="10693888" cy="405205"/>
          </a:xfrm>
          <a:prstGeom prst="rect">
            <a:avLst/>
          </a:prstGeom>
          <a:noFill/>
        </p:spPr>
        <p:txBody>
          <a:bodyPr wrap="square" lIns="0" tIns="0" rIns="0" bIns="0" rtlCol="0">
            <a:noAutofit/>
          </a:bodyPr>
          <a:lstStyle>
            <a:defPPr>
              <a:defRPr lang="en-US"/>
            </a:defPPr>
            <a:lvl1pPr>
              <a:lnSpc>
                <a:spcPts val="4000"/>
              </a:lnSpc>
              <a:defRPr sz="3600" b="1">
                <a:solidFill>
                  <a:srgbClr val="002060"/>
                </a:solidFill>
                <a:latin typeface="Segoe UI" panose="020B0502040204020203" pitchFamily="34" charset="0"/>
                <a:cs typeface="Segoe UI" panose="020B0502040204020203" pitchFamily="34" charset="0"/>
              </a:defRPr>
            </a:lvl1pPr>
          </a:lstStyle>
          <a:p>
            <a:pPr algn="ctr" rtl="0"/>
            <a:r>
              <a:rPr lang="es-ES" sz="4400" dirty="0">
                <a:latin typeface="+mj-lt"/>
              </a:rPr>
              <a:t>Validación de usuario: Componente y servicio de Autenticación</a:t>
            </a:r>
          </a:p>
        </p:txBody>
      </p:sp>
      <p:sp>
        <p:nvSpPr>
          <p:cNvPr id="4" name="Cuadro de texto 3">
            <a:extLst>
              <a:ext uri="{FF2B5EF4-FFF2-40B4-BE49-F238E27FC236}">
                <a16:creationId xmlns:a16="http://schemas.microsoft.com/office/drawing/2014/main" id="{171A55DA-183A-4D18-85CD-0F3BC09D5269}"/>
              </a:ext>
            </a:extLst>
          </p:cNvPr>
          <p:cNvSpPr txBox="1"/>
          <p:nvPr/>
        </p:nvSpPr>
        <p:spPr>
          <a:xfrm>
            <a:off x="726781" y="1584059"/>
            <a:ext cx="6529355" cy="553998"/>
          </a:xfrm>
          <a:prstGeom prst="rect">
            <a:avLst/>
          </a:prstGeom>
        </p:spPr>
        <p:txBody>
          <a:bodyPr wrap="square" lIns="0" tIns="0" rIns="0" bIns="0" rtlCol="0">
            <a:spAutoFit/>
          </a:bodyPr>
          <a:lstStyle>
            <a:defPPr>
              <a:defRPr lang="en-US"/>
            </a:defPPr>
            <a:lvl1pPr>
              <a:defRPr sz="1600" i="1">
                <a:solidFill>
                  <a:srgbClr val="002060"/>
                </a:solidFill>
                <a:latin typeface="+mj-lt"/>
                <a:cs typeface="Segoe UI" panose="020B0502040204020203" pitchFamily="34" charset="0"/>
              </a:defRPr>
            </a:lvl1pPr>
          </a:lstStyle>
          <a:p>
            <a:pPr rtl="0"/>
            <a:r>
              <a:rPr lang="es-ES" sz="1800" b="1" dirty="0">
                <a:latin typeface="+mn-lt"/>
              </a:rPr>
              <a:t>La autenticación se realiza mediante una combinación de técnicas del Front-End y el Back-End</a:t>
            </a:r>
          </a:p>
        </p:txBody>
      </p:sp>
      <p:sp>
        <p:nvSpPr>
          <p:cNvPr id="5" name="Cuadro de texto 4">
            <a:extLst>
              <a:ext uri="{FF2B5EF4-FFF2-40B4-BE49-F238E27FC236}">
                <a16:creationId xmlns:a16="http://schemas.microsoft.com/office/drawing/2014/main" id="{11FEAF3D-6FC9-46CB-B4A4-9B8CA760AE20}"/>
              </a:ext>
            </a:extLst>
          </p:cNvPr>
          <p:cNvSpPr txBox="1"/>
          <p:nvPr/>
        </p:nvSpPr>
        <p:spPr>
          <a:xfrm>
            <a:off x="726782" y="2647301"/>
            <a:ext cx="5020876" cy="3939540"/>
          </a:xfrm>
          <a:prstGeom prst="rect">
            <a:avLst/>
          </a:prstGeom>
        </p:spPr>
        <p:txBody>
          <a:bodyPr wrap="square" lIns="0" tIns="0" rIns="0" bIns="0" rtlCol="0">
            <a:spAutoFit/>
          </a:bodyPr>
          <a:lstStyle>
            <a:defPPr>
              <a:defRPr lang="en-US"/>
            </a:defPPr>
            <a:lvl1pPr>
              <a:defRPr sz="1600" i="1">
                <a:solidFill>
                  <a:srgbClr val="002060"/>
                </a:solidFill>
                <a:latin typeface="+mj-lt"/>
                <a:cs typeface="Segoe UI" panose="020B0502040204020203" pitchFamily="34" charset="0"/>
              </a:defRPr>
            </a:lvl1pPr>
          </a:lstStyle>
          <a:p>
            <a:pPr marL="342900" indent="-342900" rtl="0">
              <a:buFont typeface="+mj-lt"/>
              <a:buAutoNum type="arabicPeriod"/>
            </a:pPr>
            <a:r>
              <a:rPr lang="es-ES" i="0" dirty="0"/>
              <a:t>Recogemos los datos de la interfaz de la aplicación, empleando directivas ‘</a:t>
            </a:r>
            <a:r>
              <a:rPr lang="es-ES" i="0" dirty="0" err="1"/>
              <a:t>ngModel</a:t>
            </a:r>
            <a:r>
              <a:rPr lang="es-ES" i="0" dirty="0"/>
              <a:t>’, realizando el llamado ‘Binding’</a:t>
            </a:r>
          </a:p>
          <a:p>
            <a:pPr marL="342900" indent="-342900" rtl="0">
              <a:buFont typeface="+mj-lt"/>
              <a:buAutoNum type="arabicPeriod"/>
            </a:pPr>
            <a:r>
              <a:rPr lang="es-ES" i="0" dirty="0"/>
              <a:t>Preparamos el envío hacia el servicio Angular de Autenticación desde el método observable del componente de Login</a:t>
            </a:r>
          </a:p>
          <a:p>
            <a:pPr marL="342900" indent="-342900" rtl="0">
              <a:buFont typeface="+mj-lt"/>
              <a:buAutoNum type="arabicPeriod"/>
            </a:pPr>
            <a:r>
              <a:rPr lang="es-ES" i="0" dirty="0"/>
              <a:t>El servicio Angular realiza la petición POST al Back-End mediante una </a:t>
            </a:r>
            <a:r>
              <a:rPr lang="es-ES" dirty="0"/>
              <a:t>promesa</a:t>
            </a:r>
            <a:r>
              <a:rPr lang="es-ES" i="0" dirty="0"/>
              <a:t>.</a:t>
            </a:r>
          </a:p>
          <a:p>
            <a:pPr marL="342900" indent="-342900">
              <a:buFont typeface="+mj-lt"/>
              <a:buAutoNum type="arabicPeriod"/>
            </a:pPr>
            <a:r>
              <a:rPr lang="es-ES" i="0" dirty="0"/>
              <a:t>El Back-End procesa la información. Valida que los datos sean correctos y, en caso afirmativo, genera el token de autenticación mediante la herramienta </a:t>
            </a:r>
            <a:r>
              <a:rPr lang="es-ES" b="1" i="0" dirty="0"/>
              <a:t>Oauth2</a:t>
            </a:r>
          </a:p>
          <a:p>
            <a:pPr marL="342900" indent="-342900">
              <a:buFont typeface="+mj-lt"/>
              <a:buAutoNum type="arabicPeriod"/>
            </a:pPr>
            <a:r>
              <a:rPr lang="es-ES" i="0" dirty="0"/>
              <a:t>El resultado de la petición regresa al método del componente mediante una función de </a:t>
            </a:r>
            <a:r>
              <a:rPr lang="es-ES" dirty="0" err="1"/>
              <a:t>Callback</a:t>
            </a:r>
            <a:r>
              <a:rPr lang="es-ES" dirty="0"/>
              <a:t>. </a:t>
            </a:r>
            <a:r>
              <a:rPr lang="es-ES" i="0" dirty="0"/>
              <a:t>El token generado es recibido por Angular. </a:t>
            </a:r>
            <a:endParaRPr lang="es-ES" dirty="0"/>
          </a:p>
          <a:p>
            <a:pPr rtl="0"/>
            <a:endParaRPr lang="es-ES" i="0" dirty="0"/>
          </a:p>
          <a:p>
            <a:pPr rtl="0"/>
            <a:endParaRPr lang="es-ES" i="0" dirty="0"/>
          </a:p>
        </p:txBody>
      </p:sp>
      <p:sp>
        <p:nvSpPr>
          <p:cNvPr id="53" name="Título 52" hidden="1">
            <a:extLst>
              <a:ext uri="{FF2B5EF4-FFF2-40B4-BE49-F238E27FC236}">
                <a16:creationId xmlns:a16="http://schemas.microsoft.com/office/drawing/2014/main" id="{6BCAF586-A14B-4A3B-A249-655ADDBB3A4C}"/>
              </a:ext>
            </a:extLst>
          </p:cNvPr>
          <p:cNvSpPr>
            <a:spLocks noGrp="1"/>
          </p:cNvSpPr>
          <p:nvPr>
            <p:ph type="title"/>
          </p:nvPr>
        </p:nvSpPr>
        <p:spPr/>
        <p:txBody>
          <a:bodyPr rtlCol="0"/>
          <a:lstStyle/>
          <a:p>
            <a:r>
              <a:rPr lang="es-ES" dirty="0"/>
              <a:t>Diapositiva de recursos humanos 8</a:t>
            </a:r>
          </a:p>
        </p:txBody>
      </p:sp>
      <p:pic>
        <p:nvPicPr>
          <p:cNvPr id="7" name="Imagen 6">
            <a:extLst>
              <a:ext uri="{FF2B5EF4-FFF2-40B4-BE49-F238E27FC236}">
                <a16:creationId xmlns:a16="http://schemas.microsoft.com/office/drawing/2014/main" id="{7CACE796-F3A6-49AD-AA9D-AE449293E8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5999" y="3597356"/>
            <a:ext cx="5556897" cy="2698147"/>
          </a:xfrm>
          <a:prstGeom prst="rect">
            <a:avLst/>
          </a:prstGeom>
        </p:spPr>
      </p:pic>
    </p:spTree>
    <p:extLst>
      <p:ext uri="{BB962C8B-B14F-4D97-AF65-F5344CB8AC3E}">
        <p14:creationId xmlns:p14="http://schemas.microsoft.com/office/powerpoint/2010/main" val="1551445331"/>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 de texto 1">
            <a:extLst>
              <a:ext uri="{FF2B5EF4-FFF2-40B4-BE49-F238E27FC236}">
                <a16:creationId xmlns:a16="http://schemas.microsoft.com/office/drawing/2014/main" id="{D815E537-4AB4-4445-A3AC-40D738EDF3DC}"/>
              </a:ext>
            </a:extLst>
          </p:cNvPr>
          <p:cNvSpPr txBox="1"/>
          <p:nvPr/>
        </p:nvSpPr>
        <p:spPr>
          <a:xfrm>
            <a:off x="1183820" y="738390"/>
            <a:ext cx="4554244" cy="492443"/>
          </a:xfrm>
          <a:prstGeom prst="rect">
            <a:avLst/>
          </a:prstGeom>
          <a:noFill/>
        </p:spPr>
        <p:txBody>
          <a:bodyPr wrap="square" lIns="0" tIns="0" rIns="0" bIns="0" rtlCol="0">
            <a:spAutoFit/>
          </a:bodyPr>
          <a:lstStyle/>
          <a:p>
            <a:pPr rtl="0"/>
            <a:r>
              <a:rPr lang="es-ES" sz="3200" b="1" dirty="0">
                <a:solidFill>
                  <a:srgbClr val="002060"/>
                </a:solidFill>
                <a:cs typeface="Segoe UI" panose="020B0502040204020203" pitchFamily="34" charset="0"/>
              </a:rPr>
              <a:t>Briefing de la presentación</a:t>
            </a:r>
          </a:p>
        </p:txBody>
      </p:sp>
      <p:cxnSp>
        <p:nvCxnSpPr>
          <p:cNvPr id="4" name="Conector recto 3">
            <a:extLst>
              <a:ext uri="{FF2B5EF4-FFF2-40B4-BE49-F238E27FC236}">
                <a16:creationId xmlns:a16="http://schemas.microsoft.com/office/drawing/2014/main" id="{B38D4B56-7D6C-4345-912F-B3BA9A014E8B}"/>
              </a:ext>
              <a:ext uri="{C183D7F6-B498-43B3-948B-1728B52AA6E4}">
                <adec:decorative xmlns:adec="http://schemas.microsoft.com/office/drawing/2017/decorative" val="1"/>
              </a:ext>
            </a:extLst>
          </p:cNvPr>
          <p:cNvCxnSpPr/>
          <p:nvPr/>
        </p:nvCxnSpPr>
        <p:spPr>
          <a:xfrm>
            <a:off x="740229" y="0"/>
            <a:ext cx="0" cy="635725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69" name="Grupo 68">
            <a:extLst>
              <a:ext uri="{FF2B5EF4-FFF2-40B4-BE49-F238E27FC236}">
                <a16:creationId xmlns:a16="http://schemas.microsoft.com/office/drawing/2014/main" id="{B457331C-2A24-4352-9B4C-1C1B326F404F}"/>
              </a:ext>
              <a:ext uri="{C183D7F6-B498-43B3-948B-1728B52AA6E4}">
                <adec:decorative xmlns:adec="http://schemas.microsoft.com/office/drawing/2017/decorative" val="1"/>
              </a:ext>
            </a:extLst>
          </p:cNvPr>
          <p:cNvGrpSpPr/>
          <p:nvPr/>
        </p:nvGrpSpPr>
        <p:grpSpPr>
          <a:xfrm>
            <a:off x="518433" y="1369535"/>
            <a:ext cx="4201583" cy="2496022"/>
            <a:chOff x="518433" y="1692049"/>
            <a:chExt cx="4201583" cy="4048914"/>
          </a:xfrm>
        </p:grpSpPr>
        <p:grpSp>
          <p:nvGrpSpPr>
            <p:cNvPr id="21" name="Grupo 20">
              <a:extLst>
                <a:ext uri="{FF2B5EF4-FFF2-40B4-BE49-F238E27FC236}">
                  <a16:creationId xmlns:a16="http://schemas.microsoft.com/office/drawing/2014/main" id="{B111D787-E830-4638-97B3-205F0A0ABC3F}"/>
                </a:ext>
              </a:extLst>
            </p:cNvPr>
            <p:cNvGrpSpPr/>
            <p:nvPr/>
          </p:nvGrpSpPr>
          <p:grpSpPr>
            <a:xfrm>
              <a:off x="518433" y="1692049"/>
              <a:ext cx="4201583" cy="492443"/>
              <a:chOff x="518433" y="1851126"/>
              <a:chExt cx="4201583" cy="492443"/>
            </a:xfrm>
          </p:grpSpPr>
          <p:sp>
            <p:nvSpPr>
              <p:cNvPr id="6" name="Rectángulo: Esquinas redondeadas 5">
                <a:extLst>
                  <a:ext uri="{FF2B5EF4-FFF2-40B4-BE49-F238E27FC236}">
                    <a16:creationId xmlns:a16="http://schemas.microsoft.com/office/drawing/2014/main" id="{6BFCD1AA-E1CA-41D6-8605-56AFEBE4EEE3}"/>
                  </a:ext>
                </a:extLst>
              </p:cNvPr>
              <p:cNvSpPr/>
              <p:nvPr/>
            </p:nvSpPr>
            <p:spPr>
              <a:xfrm>
                <a:off x="518433" y="1981199"/>
                <a:ext cx="443592" cy="232296"/>
              </a:xfrm>
              <a:prstGeom prst="roundRect">
                <a:avLst>
                  <a:gd name="adj" fmla="val 50000"/>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sp>
            <p:nvSpPr>
              <p:cNvPr id="8" name="Rectángulo 7">
                <a:extLst>
                  <a:ext uri="{FF2B5EF4-FFF2-40B4-BE49-F238E27FC236}">
                    <a16:creationId xmlns:a16="http://schemas.microsoft.com/office/drawing/2014/main" id="{E9101D99-B002-4698-9C7E-C942B9AA2D39}"/>
                  </a:ext>
                </a:extLst>
              </p:cNvPr>
              <p:cNvSpPr/>
              <p:nvPr/>
            </p:nvSpPr>
            <p:spPr>
              <a:xfrm>
                <a:off x="1183821" y="1851126"/>
                <a:ext cx="3536195" cy="492443"/>
              </a:xfrm>
              <a:prstGeom prst="rect">
                <a:avLst/>
              </a:prstGeom>
            </p:spPr>
            <p:txBody>
              <a:bodyPr wrap="square" lIns="0" tIns="0" rIns="0" bIns="0" rtlCol="0">
                <a:spAutoFit/>
              </a:bodyPr>
              <a:lstStyle/>
              <a:p>
                <a:pPr rtl="0"/>
                <a:r>
                  <a:rPr lang="es-ES" sz="1600" i="1" dirty="0">
                    <a:solidFill>
                      <a:srgbClr val="002060"/>
                    </a:solidFill>
                    <a:cs typeface="Segoe UI" panose="020B0502040204020203" pitchFamily="34" charset="0"/>
                  </a:rPr>
                  <a:t>Precedentes: motivaciones y planteamiento inicial </a:t>
                </a:r>
              </a:p>
            </p:txBody>
          </p:sp>
        </p:grpSp>
        <p:grpSp>
          <p:nvGrpSpPr>
            <p:cNvPr id="20" name="Grupo 19">
              <a:extLst>
                <a:ext uri="{FF2B5EF4-FFF2-40B4-BE49-F238E27FC236}">
                  <a16:creationId xmlns:a16="http://schemas.microsoft.com/office/drawing/2014/main" id="{2D19246F-8F2D-4FAD-8927-AA34DDAA5DFA}"/>
                </a:ext>
              </a:extLst>
            </p:cNvPr>
            <p:cNvGrpSpPr/>
            <p:nvPr/>
          </p:nvGrpSpPr>
          <p:grpSpPr>
            <a:xfrm>
              <a:off x="518433" y="2775416"/>
              <a:ext cx="4201583" cy="492443"/>
              <a:chOff x="518433" y="2717554"/>
              <a:chExt cx="4201583" cy="492443"/>
            </a:xfrm>
          </p:grpSpPr>
          <p:sp>
            <p:nvSpPr>
              <p:cNvPr id="9" name="Rectángulo: Esquinas redondeadas 8">
                <a:extLst>
                  <a:ext uri="{FF2B5EF4-FFF2-40B4-BE49-F238E27FC236}">
                    <a16:creationId xmlns:a16="http://schemas.microsoft.com/office/drawing/2014/main" id="{14FF47BA-9557-4442-8E2A-74A4F4AAD237}"/>
                  </a:ext>
                </a:extLst>
              </p:cNvPr>
              <p:cNvSpPr/>
              <p:nvPr/>
            </p:nvSpPr>
            <p:spPr>
              <a:xfrm>
                <a:off x="518433" y="2847627"/>
                <a:ext cx="443592" cy="232296"/>
              </a:xfrm>
              <a:prstGeom prst="roundRect">
                <a:avLst>
                  <a:gd name="adj" fmla="val 50000"/>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sp>
            <p:nvSpPr>
              <p:cNvPr id="10" name="Rectángulo 9">
                <a:extLst>
                  <a:ext uri="{FF2B5EF4-FFF2-40B4-BE49-F238E27FC236}">
                    <a16:creationId xmlns:a16="http://schemas.microsoft.com/office/drawing/2014/main" id="{B00C2221-E8A7-47E0-B2B2-5A6A32F96791}"/>
                  </a:ext>
                </a:extLst>
              </p:cNvPr>
              <p:cNvSpPr/>
              <p:nvPr/>
            </p:nvSpPr>
            <p:spPr>
              <a:xfrm>
                <a:off x="1183821" y="2717554"/>
                <a:ext cx="3536195" cy="492443"/>
              </a:xfrm>
              <a:prstGeom prst="rect">
                <a:avLst/>
              </a:prstGeom>
            </p:spPr>
            <p:txBody>
              <a:bodyPr wrap="square" lIns="0" tIns="0" rIns="0" bIns="0" rtlCol="0">
                <a:spAutoFit/>
              </a:bodyPr>
              <a:lstStyle/>
              <a:p>
                <a:pPr rtl="0"/>
                <a:r>
                  <a:rPr lang="es-ES" sz="1600" i="1" dirty="0">
                    <a:solidFill>
                      <a:srgbClr val="002060"/>
                    </a:solidFill>
                    <a:cs typeface="Segoe UI" panose="020B0502040204020203" pitchFamily="34" charset="0"/>
                  </a:rPr>
                  <a:t>Toma de decisiones: Plataformas de desarrollo</a:t>
                </a:r>
              </a:p>
            </p:txBody>
          </p:sp>
        </p:grpSp>
        <p:grpSp>
          <p:nvGrpSpPr>
            <p:cNvPr id="19" name="Grupo 18">
              <a:extLst>
                <a:ext uri="{FF2B5EF4-FFF2-40B4-BE49-F238E27FC236}">
                  <a16:creationId xmlns:a16="http://schemas.microsoft.com/office/drawing/2014/main" id="{9D065A01-39E4-4CC9-9075-3910C66205F5}"/>
                </a:ext>
              </a:extLst>
            </p:cNvPr>
            <p:cNvGrpSpPr/>
            <p:nvPr/>
          </p:nvGrpSpPr>
          <p:grpSpPr>
            <a:xfrm>
              <a:off x="518433" y="3858783"/>
              <a:ext cx="4201583" cy="399406"/>
              <a:chOff x="518433" y="3597907"/>
              <a:chExt cx="4201583" cy="399406"/>
            </a:xfrm>
          </p:grpSpPr>
          <p:sp>
            <p:nvSpPr>
              <p:cNvPr id="11" name="Rectángulo: Esquinas redondeadas 10">
                <a:extLst>
                  <a:ext uri="{FF2B5EF4-FFF2-40B4-BE49-F238E27FC236}">
                    <a16:creationId xmlns:a16="http://schemas.microsoft.com/office/drawing/2014/main" id="{6B458D5C-BDF7-4A75-A4E8-B99128DCD84A}"/>
                  </a:ext>
                </a:extLst>
              </p:cNvPr>
              <p:cNvSpPr/>
              <p:nvPr/>
            </p:nvSpPr>
            <p:spPr>
              <a:xfrm>
                <a:off x="518433" y="3727980"/>
                <a:ext cx="443592" cy="232296"/>
              </a:xfrm>
              <a:prstGeom prst="roundRect">
                <a:avLst>
                  <a:gd name="adj" fmla="val 50000"/>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sp>
            <p:nvSpPr>
              <p:cNvPr id="12" name="Rectángulo 11">
                <a:extLst>
                  <a:ext uri="{FF2B5EF4-FFF2-40B4-BE49-F238E27FC236}">
                    <a16:creationId xmlns:a16="http://schemas.microsoft.com/office/drawing/2014/main" id="{CA17B45E-57F0-4725-89C0-3CD74A5097A3}"/>
                  </a:ext>
                </a:extLst>
              </p:cNvPr>
              <p:cNvSpPr/>
              <p:nvPr/>
            </p:nvSpPr>
            <p:spPr>
              <a:xfrm>
                <a:off x="1183821" y="3597907"/>
                <a:ext cx="3536195" cy="399406"/>
              </a:xfrm>
              <a:prstGeom prst="rect">
                <a:avLst/>
              </a:prstGeom>
            </p:spPr>
            <p:txBody>
              <a:bodyPr wrap="square" lIns="0" tIns="0" rIns="0" bIns="0" rtlCol="0">
                <a:spAutoFit/>
              </a:bodyPr>
              <a:lstStyle/>
              <a:p>
                <a:pPr rtl="0"/>
                <a:r>
                  <a:rPr lang="es-ES" sz="1600" i="1" dirty="0">
                    <a:solidFill>
                      <a:srgbClr val="002060"/>
                    </a:solidFill>
                    <a:cs typeface="Segoe UI" panose="020B0502040204020203" pitchFamily="34" charset="0"/>
                  </a:rPr>
                  <a:t>Análisis de la estructura del proyecto</a:t>
                </a:r>
              </a:p>
            </p:txBody>
          </p:sp>
        </p:grpSp>
        <p:grpSp>
          <p:nvGrpSpPr>
            <p:cNvPr id="18" name="Grupo 17">
              <a:extLst>
                <a:ext uri="{FF2B5EF4-FFF2-40B4-BE49-F238E27FC236}">
                  <a16:creationId xmlns:a16="http://schemas.microsoft.com/office/drawing/2014/main" id="{609D452F-25F9-4A2F-84BD-9A44714884C6}"/>
                </a:ext>
              </a:extLst>
            </p:cNvPr>
            <p:cNvGrpSpPr/>
            <p:nvPr/>
          </p:nvGrpSpPr>
          <p:grpSpPr>
            <a:xfrm>
              <a:off x="518433" y="4942149"/>
              <a:ext cx="4201583" cy="798814"/>
              <a:chOff x="518433" y="4478260"/>
              <a:chExt cx="4201583" cy="798814"/>
            </a:xfrm>
          </p:grpSpPr>
          <p:sp>
            <p:nvSpPr>
              <p:cNvPr id="13" name="Rectángulo: Esquinas redondeadas 12">
                <a:extLst>
                  <a:ext uri="{FF2B5EF4-FFF2-40B4-BE49-F238E27FC236}">
                    <a16:creationId xmlns:a16="http://schemas.microsoft.com/office/drawing/2014/main" id="{64E3D015-D1E6-40C0-B820-5D2B0144652D}"/>
                  </a:ext>
                </a:extLst>
              </p:cNvPr>
              <p:cNvSpPr/>
              <p:nvPr/>
            </p:nvSpPr>
            <p:spPr>
              <a:xfrm>
                <a:off x="518433" y="4608333"/>
                <a:ext cx="443592" cy="232296"/>
              </a:xfrm>
              <a:prstGeom prst="roundRect">
                <a:avLst>
                  <a:gd name="adj" fmla="val 50000"/>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sp>
            <p:nvSpPr>
              <p:cNvPr id="14" name="Rectángulo 13">
                <a:extLst>
                  <a:ext uri="{FF2B5EF4-FFF2-40B4-BE49-F238E27FC236}">
                    <a16:creationId xmlns:a16="http://schemas.microsoft.com/office/drawing/2014/main" id="{9187696D-0387-46E9-A420-AD2392161D95}"/>
                  </a:ext>
                </a:extLst>
              </p:cNvPr>
              <p:cNvSpPr/>
              <p:nvPr/>
            </p:nvSpPr>
            <p:spPr>
              <a:xfrm>
                <a:off x="1183821" y="4478260"/>
                <a:ext cx="3536195" cy="798814"/>
              </a:xfrm>
              <a:prstGeom prst="rect">
                <a:avLst/>
              </a:prstGeom>
            </p:spPr>
            <p:txBody>
              <a:bodyPr wrap="square" lIns="0" tIns="0" rIns="0" bIns="0" rtlCol="0">
                <a:spAutoFit/>
              </a:bodyPr>
              <a:lstStyle/>
              <a:p>
                <a:pPr rtl="0"/>
                <a:r>
                  <a:rPr lang="es-ES" sz="1600" i="1" dirty="0">
                    <a:solidFill>
                      <a:srgbClr val="002060"/>
                    </a:solidFill>
                    <a:cs typeface="Segoe UI" panose="020B0502040204020203" pitchFamily="34" charset="0"/>
                  </a:rPr>
                  <a:t>Microframework Lumen y MySQL: Migraciones y modelos de tablas</a:t>
                </a:r>
              </a:p>
            </p:txBody>
          </p:sp>
        </p:grpSp>
      </p:grpSp>
      <p:sp>
        <p:nvSpPr>
          <p:cNvPr id="22" name="Elipse 21">
            <a:extLst>
              <a:ext uri="{FF2B5EF4-FFF2-40B4-BE49-F238E27FC236}">
                <a16:creationId xmlns:a16="http://schemas.microsoft.com/office/drawing/2014/main" id="{E7D1D117-BC5C-430A-9FEB-B231E691511F}"/>
              </a:ext>
              <a:ext uri="{C183D7F6-B498-43B3-948B-1728B52AA6E4}">
                <adec:decorative xmlns:adec="http://schemas.microsoft.com/office/drawing/2017/decorative" val="1"/>
              </a:ext>
            </a:extLst>
          </p:cNvPr>
          <p:cNvSpPr/>
          <p:nvPr/>
        </p:nvSpPr>
        <p:spPr>
          <a:xfrm>
            <a:off x="713852" y="6330880"/>
            <a:ext cx="52754" cy="52754"/>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sp>
        <p:nvSpPr>
          <p:cNvPr id="23" name="Elipse 22">
            <a:extLst>
              <a:ext uri="{FF2B5EF4-FFF2-40B4-BE49-F238E27FC236}">
                <a16:creationId xmlns:a16="http://schemas.microsoft.com/office/drawing/2014/main" id="{2577E8EA-5E95-41C5-8BE8-EE647DE2613A}"/>
              </a:ext>
              <a:ext uri="{C183D7F6-B498-43B3-948B-1728B52AA6E4}">
                <adec:decorative xmlns:adec="http://schemas.microsoft.com/office/drawing/2017/decorative" val="1"/>
              </a:ext>
            </a:extLst>
          </p:cNvPr>
          <p:cNvSpPr/>
          <p:nvPr/>
        </p:nvSpPr>
        <p:spPr>
          <a:xfrm>
            <a:off x="713852" y="567838"/>
            <a:ext cx="52754" cy="52754"/>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grpSp>
        <p:nvGrpSpPr>
          <p:cNvPr id="62" name="Grupo 61" descr="Esta imagen es la manos de una mujer escribiendo en una hoja de papel. ">
            <a:extLst>
              <a:ext uri="{FF2B5EF4-FFF2-40B4-BE49-F238E27FC236}">
                <a16:creationId xmlns:a16="http://schemas.microsoft.com/office/drawing/2014/main" id="{123C05C1-3914-48FB-B4B8-1388A2DB5ACE}"/>
              </a:ext>
            </a:extLst>
          </p:cNvPr>
          <p:cNvGrpSpPr/>
          <p:nvPr/>
        </p:nvGrpSpPr>
        <p:grpSpPr>
          <a:xfrm>
            <a:off x="4482071" y="-508000"/>
            <a:ext cx="8739666" cy="8346238"/>
            <a:chOff x="4597682" y="-439156"/>
            <a:chExt cx="7594320" cy="7252450"/>
          </a:xfrm>
        </p:grpSpPr>
        <p:sp>
          <p:nvSpPr>
            <p:cNvPr id="45" name="Forma libre 22">
              <a:extLst>
                <a:ext uri="{FF2B5EF4-FFF2-40B4-BE49-F238E27FC236}">
                  <a16:creationId xmlns:a16="http://schemas.microsoft.com/office/drawing/2014/main" id="{52C7242F-F484-4573-8387-13E2AE9DD93F}"/>
                </a:ext>
              </a:extLst>
            </p:cNvPr>
            <p:cNvSpPr>
              <a:spLocks/>
            </p:cNvSpPr>
            <p:nvPr/>
          </p:nvSpPr>
          <p:spPr bwMode="auto">
            <a:xfrm>
              <a:off x="4597682" y="-6899"/>
              <a:ext cx="7594319" cy="6820193"/>
            </a:xfrm>
            <a:custGeom>
              <a:avLst/>
              <a:gdLst>
                <a:gd name="T0" fmla="*/ 2254 w 2254"/>
                <a:gd name="T1" fmla="*/ 0 h 2026"/>
                <a:gd name="T2" fmla="*/ 2254 w 2254"/>
                <a:gd name="T3" fmla="*/ 2026 h 2026"/>
                <a:gd name="T4" fmla="*/ 2091 w 2254"/>
                <a:gd name="T5" fmla="*/ 1927 h 2026"/>
                <a:gd name="T6" fmla="*/ 1829 w 2254"/>
                <a:gd name="T7" fmla="*/ 1867 h 2026"/>
                <a:gd name="T8" fmla="*/ 1784 w 2254"/>
                <a:gd name="T9" fmla="*/ 1860 h 2026"/>
                <a:gd name="T10" fmla="*/ 1025 w 2254"/>
                <a:gd name="T11" fmla="*/ 1812 h 2026"/>
                <a:gd name="T12" fmla="*/ 330 w 2254"/>
                <a:gd name="T13" fmla="*/ 1005 h 2026"/>
                <a:gd name="T14" fmla="*/ 662 w 2254"/>
                <a:gd name="T15" fmla="*/ 430 h 2026"/>
                <a:gd name="T16" fmla="*/ 770 w 2254"/>
                <a:gd name="T17" fmla="*/ 0 h 2026"/>
                <a:gd name="T18" fmla="*/ 2254 w 2254"/>
                <a:gd name="T19" fmla="*/ 0 h 20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54" h="2026">
                  <a:moveTo>
                    <a:pt x="2254" y="0"/>
                  </a:moveTo>
                  <a:cubicBezTo>
                    <a:pt x="2254" y="2026"/>
                    <a:pt x="2254" y="2026"/>
                    <a:pt x="2254" y="2026"/>
                  </a:cubicBezTo>
                  <a:cubicBezTo>
                    <a:pt x="2243" y="2005"/>
                    <a:pt x="2206" y="1966"/>
                    <a:pt x="2091" y="1927"/>
                  </a:cubicBezTo>
                  <a:cubicBezTo>
                    <a:pt x="2029" y="1906"/>
                    <a:pt x="1944" y="1885"/>
                    <a:pt x="1829" y="1867"/>
                  </a:cubicBezTo>
                  <a:cubicBezTo>
                    <a:pt x="1814" y="1865"/>
                    <a:pt x="1800" y="1862"/>
                    <a:pt x="1784" y="1860"/>
                  </a:cubicBezTo>
                  <a:cubicBezTo>
                    <a:pt x="1606" y="1835"/>
                    <a:pt x="1361" y="1816"/>
                    <a:pt x="1025" y="1812"/>
                  </a:cubicBezTo>
                  <a:cubicBezTo>
                    <a:pt x="0" y="1800"/>
                    <a:pt x="66" y="1196"/>
                    <a:pt x="330" y="1005"/>
                  </a:cubicBezTo>
                  <a:cubicBezTo>
                    <a:pt x="580" y="825"/>
                    <a:pt x="686" y="680"/>
                    <a:pt x="662" y="430"/>
                  </a:cubicBezTo>
                  <a:cubicBezTo>
                    <a:pt x="638" y="181"/>
                    <a:pt x="770" y="0"/>
                    <a:pt x="770" y="0"/>
                  </a:cubicBezTo>
                  <a:lnTo>
                    <a:pt x="2254" y="0"/>
                  </a:lnTo>
                  <a:close/>
                </a:path>
              </a:pathLst>
            </a:custGeom>
            <a:gradFill>
              <a:gsLst>
                <a:gs pos="0">
                  <a:srgbClr val="7CEFD8"/>
                </a:gs>
                <a:gs pos="55000">
                  <a:srgbClr val="6672E4"/>
                </a:gs>
                <a:gs pos="100000">
                  <a:srgbClr val="882BE5"/>
                </a:gs>
              </a:gsLst>
              <a:lin ang="4800000" scaled="0"/>
            </a:gradFill>
            <a:ln>
              <a:noFill/>
            </a:ln>
          </p:spPr>
          <p:txBody>
            <a:bodyPr vert="horz" wrap="square" lIns="91440" tIns="45720" rIns="91440" bIns="45720" numCol="1" rtlCol="0" anchor="t" anchorCtr="0" compatLnSpc="1">
              <a:prstTxWarp prst="textNoShape">
                <a:avLst/>
              </a:prstTxWarp>
            </a:bodyPr>
            <a:lstStyle/>
            <a:p>
              <a:pPr rtl="0"/>
              <a:endParaRPr lang="es-ES" dirty="0"/>
            </a:p>
          </p:txBody>
        </p:sp>
        <p:sp>
          <p:nvSpPr>
            <p:cNvPr id="46" name="Forma libre 23">
              <a:extLst>
                <a:ext uri="{FF2B5EF4-FFF2-40B4-BE49-F238E27FC236}">
                  <a16:creationId xmlns:a16="http://schemas.microsoft.com/office/drawing/2014/main" id="{DFA1772D-1024-422A-B407-BE0F21E16E56}"/>
                </a:ext>
              </a:extLst>
            </p:cNvPr>
            <p:cNvSpPr>
              <a:spLocks/>
            </p:cNvSpPr>
            <p:nvPr/>
          </p:nvSpPr>
          <p:spPr bwMode="auto">
            <a:xfrm>
              <a:off x="7013242" y="1441003"/>
              <a:ext cx="4110752" cy="3954852"/>
            </a:xfrm>
            <a:custGeom>
              <a:avLst/>
              <a:gdLst>
                <a:gd name="T0" fmla="*/ 0 w 2294"/>
                <a:gd name="T1" fmla="*/ 221 h 2207"/>
                <a:gd name="T2" fmla="*/ 1809 w 2294"/>
                <a:gd name="T3" fmla="*/ 0 h 2207"/>
                <a:gd name="T4" fmla="*/ 2294 w 2294"/>
                <a:gd name="T5" fmla="*/ 1957 h 2207"/>
                <a:gd name="T6" fmla="*/ 432 w 2294"/>
                <a:gd name="T7" fmla="*/ 2207 h 2207"/>
                <a:gd name="T8" fmla="*/ 0 w 2294"/>
                <a:gd name="T9" fmla="*/ 221 h 2207"/>
              </a:gdLst>
              <a:ahLst/>
              <a:cxnLst>
                <a:cxn ang="0">
                  <a:pos x="T0" y="T1"/>
                </a:cxn>
                <a:cxn ang="0">
                  <a:pos x="T2" y="T3"/>
                </a:cxn>
                <a:cxn ang="0">
                  <a:pos x="T4" y="T5"/>
                </a:cxn>
                <a:cxn ang="0">
                  <a:pos x="T6" y="T7"/>
                </a:cxn>
                <a:cxn ang="0">
                  <a:pos x="T8" y="T9"/>
                </a:cxn>
              </a:cxnLst>
              <a:rect l="0" t="0" r="r" b="b"/>
              <a:pathLst>
                <a:path w="2294" h="2207">
                  <a:moveTo>
                    <a:pt x="0" y="221"/>
                  </a:moveTo>
                  <a:lnTo>
                    <a:pt x="1809" y="0"/>
                  </a:lnTo>
                  <a:lnTo>
                    <a:pt x="2294" y="1957"/>
                  </a:lnTo>
                  <a:lnTo>
                    <a:pt x="432" y="2207"/>
                  </a:lnTo>
                  <a:lnTo>
                    <a:pt x="0" y="221"/>
                  </a:lnTo>
                  <a:close/>
                </a:path>
              </a:pathLst>
            </a:custGeom>
            <a:solidFill>
              <a:srgbClr val="C8F4F7"/>
            </a:solidFill>
            <a:ln>
              <a:noFill/>
            </a:ln>
          </p:spPr>
          <p:txBody>
            <a:bodyPr vert="horz" wrap="square" lIns="91440" tIns="45720" rIns="91440" bIns="45720" numCol="1" rtlCol="0" anchor="t" anchorCtr="0" compatLnSpc="1">
              <a:prstTxWarp prst="textNoShape">
                <a:avLst/>
              </a:prstTxWarp>
            </a:bodyPr>
            <a:lstStyle/>
            <a:p>
              <a:pPr rtl="0"/>
              <a:endParaRPr lang="es-ES" dirty="0"/>
            </a:p>
          </p:txBody>
        </p:sp>
        <p:sp>
          <p:nvSpPr>
            <p:cNvPr id="47" name="Forma libre 24">
              <a:extLst>
                <a:ext uri="{FF2B5EF4-FFF2-40B4-BE49-F238E27FC236}">
                  <a16:creationId xmlns:a16="http://schemas.microsoft.com/office/drawing/2014/main" id="{30CD4E41-332B-4C6B-9927-54698D5D0DF2}"/>
                </a:ext>
              </a:extLst>
            </p:cNvPr>
            <p:cNvSpPr>
              <a:spLocks/>
            </p:cNvSpPr>
            <p:nvPr/>
          </p:nvSpPr>
          <p:spPr bwMode="auto">
            <a:xfrm>
              <a:off x="7676266" y="1441003"/>
              <a:ext cx="2981818" cy="1632475"/>
            </a:xfrm>
            <a:custGeom>
              <a:avLst/>
              <a:gdLst>
                <a:gd name="T0" fmla="*/ 0 w 1664"/>
                <a:gd name="T1" fmla="*/ 736 h 911"/>
                <a:gd name="T2" fmla="*/ 1664 w 1664"/>
                <a:gd name="T3" fmla="*/ 911 h 911"/>
                <a:gd name="T4" fmla="*/ 1439 w 1664"/>
                <a:gd name="T5" fmla="*/ 0 h 911"/>
                <a:gd name="T6" fmla="*/ 399 w 1664"/>
                <a:gd name="T7" fmla="*/ 127 h 911"/>
                <a:gd name="T8" fmla="*/ 0 w 1664"/>
                <a:gd name="T9" fmla="*/ 736 h 911"/>
              </a:gdLst>
              <a:ahLst/>
              <a:cxnLst>
                <a:cxn ang="0">
                  <a:pos x="T0" y="T1"/>
                </a:cxn>
                <a:cxn ang="0">
                  <a:pos x="T2" y="T3"/>
                </a:cxn>
                <a:cxn ang="0">
                  <a:pos x="T4" y="T5"/>
                </a:cxn>
                <a:cxn ang="0">
                  <a:pos x="T6" y="T7"/>
                </a:cxn>
                <a:cxn ang="0">
                  <a:pos x="T8" y="T9"/>
                </a:cxn>
              </a:cxnLst>
              <a:rect l="0" t="0" r="r" b="b"/>
              <a:pathLst>
                <a:path w="1664" h="911">
                  <a:moveTo>
                    <a:pt x="0" y="736"/>
                  </a:moveTo>
                  <a:lnTo>
                    <a:pt x="1664" y="911"/>
                  </a:lnTo>
                  <a:lnTo>
                    <a:pt x="1439" y="0"/>
                  </a:lnTo>
                  <a:lnTo>
                    <a:pt x="399" y="127"/>
                  </a:lnTo>
                  <a:lnTo>
                    <a:pt x="0" y="736"/>
                  </a:lnTo>
                  <a:close/>
                </a:path>
              </a:pathLst>
            </a:custGeom>
            <a:solidFill>
              <a:srgbClr val="7CE4EC"/>
            </a:solidFill>
            <a:ln>
              <a:noFill/>
            </a:ln>
          </p:spPr>
          <p:txBody>
            <a:bodyPr vert="horz" wrap="square" lIns="91440" tIns="45720" rIns="91440" bIns="45720" numCol="1" rtlCol="0" anchor="t" anchorCtr="0" compatLnSpc="1">
              <a:prstTxWarp prst="textNoShape">
                <a:avLst/>
              </a:prstTxWarp>
            </a:bodyPr>
            <a:lstStyle/>
            <a:p>
              <a:pPr rtl="0"/>
              <a:endParaRPr lang="es-ES" dirty="0"/>
            </a:p>
          </p:txBody>
        </p:sp>
        <p:sp>
          <p:nvSpPr>
            <p:cNvPr id="48" name="Forma libre 25">
              <a:extLst>
                <a:ext uri="{FF2B5EF4-FFF2-40B4-BE49-F238E27FC236}">
                  <a16:creationId xmlns:a16="http://schemas.microsoft.com/office/drawing/2014/main" id="{12DCF2D5-0997-409A-9DB7-B4DFF4C5BA0B}"/>
                </a:ext>
              </a:extLst>
            </p:cNvPr>
            <p:cNvSpPr>
              <a:spLocks/>
            </p:cNvSpPr>
            <p:nvPr/>
          </p:nvSpPr>
          <p:spPr bwMode="auto">
            <a:xfrm>
              <a:off x="8108129" y="1426667"/>
              <a:ext cx="1347553" cy="593139"/>
            </a:xfrm>
            <a:custGeom>
              <a:avLst/>
              <a:gdLst>
                <a:gd name="T0" fmla="*/ 752 w 752"/>
                <a:gd name="T1" fmla="*/ 0 h 331"/>
                <a:gd name="T2" fmla="*/ 275 w 752"/>
                <a:gd name="T3" fmla="*/ 72 h 331"/>
                <a:gd name="T4" fmla="*/ 0 w 752"/>
                <a:gd name="T5" fmla="*/ 331 h 331"/>
                <a:gd name="T6" fmla="*/ 752 w 752"/>
                <a:gd name="T7" fmla="*/ 130 h 331"/>
                <a:gd name="T8" fmla="*/ 752 w 752"/>
                <a:gd name="T9" fmla="*/ 0 h 331"/>
              </a:gdLst>
              <a:ahLst/>
              <a:cxnLst>
                <a:cxn ang="0">
                  <a:pos x="T0" y="T1"/>
                </a:cxn>
                <a:cxn ang="0">
                  <a:pos x="T2" y="T3"/>
                </a:cxn>
                <a:cxn ang="0">
                  <a:pos x="T4" y="T5"/>
                </a:cxn>
                <a:cxn ang="0">
                  <a:pos x="T6" y="T7"/>
                </a:cxn>
                <a:cxn ang="0">
                  <a:pos x="T8" y="T9"/>
                </a:cxn>
              </a:cxnLst>
              <a:rect l="0" t="0" r="r" b="b"/>
              <a:pathLst>
                <a:path w="752" h="331">
                  <a:moveTo>
                    <a:pt x="752" y="0"/>
                  </a:moveTo>
                  <a:lnTo>
                    <a:pt x="275" y="72"/>
                  </a:lnTo>
                  <a:lnTo>
                    <a:pt x="0" y="331"/>
                  </a:lnTo>
                  <a:lnTo>
                    <a:pt x="752" y="130"/>
                  </a:lnTo>
                  <a:lnTo>
                    <a:pt x="752" y="0"/>
                  </a:lnTo>
                  <a:close/>
                </a:path>
              </a:pathLst>
            </a:custGeom>
            <a:solidFill>
              <a:srgbClr val="ADA4F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49" name="Forma libre 26">
              <a:extLst>
                <a:ext uri="{FF2B5EF4-FFF2-40B4-BE49-F238E27FC236}">
                  <a16:creationId xmlns:a16="http://schemas.microsoft.com/office/drawing/2014/main" id="{56FE8491-17D1-44D2-A059-D277D43E3DDA}"/>
                </a:ext>
              </a:extLst>
            </p:cNvPr>
            <p:cNvSpPr>
              <a:spLocks/>
            </p:cNvSpPr>
            <p:nvPr/>
          </p:nvSpPr>
          <p:spPr bwMode="auto">
            <a:xfrm>
              <a:off x="7955812" y="1828066"/>
              <a:ext cx="546548" cy="456950"/>
            </a:xfrm>
            <a:custGeom>
              <a:avLst/>
              <a:gdLst>
                <a:gd name="T0" fmla="*/ 162 w 162"/>
                <a:gd name="T1" fmla="*/ 66 h 136"/>
                <a:gd name="T2" fmla="*/ 87 w 162"/>
                <a:gd name="T3" fmla="*/ 130 h 136"/>
                <a:gd name="T4" fmla="*/ 36 w 162"/>
                <a:gd name="T5" fmla="*/ 124 h 136"/>
                <a:gd name="T6" fmla="*/ 0 w 162"/>
                <a:gd name="T7" fmla="*/ 103 h 136"/>
                <a:gd name="T8" fmla="*/ 103 w 162"/>
                <a:gd name="T9" fmla="*/ 0 h 136"/>
                <a:gd name="T10" fmla="*/ 148 w 162"/>
                <a:gd name="T11" fmla="*/ 50 h 136"/>
                <a:gd name="T12" fmla="*/ 162 w 162"/>
                <a:gd name="T13" fmla="*/ 66 h 136"/>
              </a:gdLst>
              <a:ahLst/>
              <a:cxnLst>
                <a:cxn ang="0">
                  <a:pos x="T0" y="T1"/>
                </a:cxn>
                <a:cxn ang="0">
                  <a:pos x="T2" y="T3"/>
                </a:cxn>
                <a:cxn ang="0">
                  <a:pos x="T4" y="T5"/>
                </a:cxn>
                <a:cxn ang="0">
                  <a:pos x="T6" y="T7"/>
                </a:cxn>
                <a:cxn ang="0">
                  <a:pos x="T8" y="T9"/>
                </a:cxn>
                <a:cxn ang="0">
                  <a:pos x="T10" y="T11"/>
                </a:cxn>
                <a:cxn ang="0">
                  <a:pos x="T12" y="T13"/>
                </a:cxn>
              </a:cxnLst>
              <a:rect l="0" t="0" r="r" b="b"/>
              <a:pathLst>
                <a:path w="162" h="136">
                  <a:moveTo>
                    <a:pt x="162" y="66"/>
                  </a:moveTo>
                  <a:cubicBezTo>
                    <a:pt x="162" y="66"/>
                    <a:pt x="119" y="116"/>
                    <a:pt x="87" y="130"/>
                  </a:cubicBezTo>
                  <a:cubicBezTo>
                    <a:pt x="72" y="136"/>
                    <a:pt x="53" y="131"/>
                    <a:pt x="36" y="124"/>
                  </a:cubicBezTo>
                  <a:cubicBezTo>
                    <a:pt x="16" y="115"/>
                    <a:pt x="0" y="103"/>
                    <a:pt x="0" y="103"/>
                  </a:cubicBezTo>
                  <a:cubicBezTo>
                    <a:pt x="103" y="0"/>
                    <a:pt x="103" y="0"/>
                    <a:pt x="103" y="0"/>
                  </a:cubicBezTo>
                  <a:cubicBezTo>
                    <a:pt x="148" y="50"/>
                    <a:pt x="148" y="50"/>
                    <a:pt x="148" y="50"/>
                  </a:cubicBezTo>
                  <a:lnTo>
                    <a:pt x="162" y="66"/>
                  </a:lnTo>
                  <a:close/>
                </a:path>
              </a:pathLst>
            </a:custGeom>
            <a:solidFill>
              <a:srgbClr val="D8C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50" name="Forma libre 27">
              <a:extLst>
                <a:ext uri="{FF2B5EF4-FFF2-40B4-BE49-F238E27FC236}">
                  <a16:creationId xmlns:a16="http://schemas.microsoft.com/office/drawing/2014/main" id="{59AC079D-039E-4639-B27F-9908EF107DB5}"/>
                </a:ext>
              </a:extLst>
            </p:cNvPr>
            <p:cNvSpPr>
              <a:spLocks/>
            </p:cNvSpPr>
            <p:nvPr/>
          </p:nvSpPr>
          <p:spPr bwMode="auto">
            <a:xfrm>
              <a:off x="8077665" y="1996510"/>
              <a:ext cx="424695" cy="288506"/>
            </a:xfrm>
            <a:custGeom>
              <a:avLst/>
              <a:gdLst>
                <a:gd name="T0" fmla="*/ 126 w 126"/>
                <a:gd name="T1" fmla="*/ 16 h 86"/>
                <a:gd name="T2" fmla="*/ 51 w 126"/>
                <a:gd name="T3" fmla="*/ 80 h 86"/>
                <a:gd name="T4" fmla="*/ 0 w 126"/>
                <a:gd name="T5" fmla="*/ 74 h 86"/>
                <a:gd name="T6" fmla="*/ 6 w 126"/>
                <a:gd name="T7" fmla="*/ 61 h 86"/>
                <a:gd name="T8" fmla="*/ 112 w 126"/>
                <a:gd name="T9" fmla="*/ 0 h 86"/>
                <a:gd name="T10" fmla="*/ 126 w 126"/>
                <a:gd name="T11" fmla="*/ 16 h 86"/>
              </a:gdLst>
              <a:ahLst/>
              <a:cxnLst>
                <a:cxn ang="0">
                  <a:pos x="T0" y="T1"/>
                </a:cxn>
                <a:cxn ang="0">
                  <a:pos x="T2" y="T3"/>
                </a:cxn>
                <a:cxn ang="0">
                  <a:pos x="T4" y="T5"/>
                </a:cxn>
                <a:cxn ang="0">
                  <a:pos x="T6" y="T7"/>
                </a:cxn>
                <a:cxn ang="0">
                  <a:pos x="T8" y="T9"/>
                </a:cxn>
                <a:cxn ang="0">
                  <a:pos x="T10" y="T11"/>
                </a:cxn>
              </a:cxnLst>
              <a:rect l="0" t="0" r="r" b="b"/>
              <a:pathLst>
                <a:path w="126" h="86">
                  <a:moveTo>
                    <a:pt x="126" y="16"/>
                  </a:moveTo>
                  <a:cubicBezTo>
                    <a:pt x="126" y="16"/>
                    <a:pt x="83" y="66"/>
                    <a:pt x="51" y="80"/>
                  </a:cubicBezTo>
                  <a:cubicBezTo>
                    <a:pt x="36" y="86"/>
                    <a:pt x="17" y="81"/>
                    <a:pt x="0" y="74"/>
                  </a:cubicBezTo>
                  <a:cubicBezTo>
                    <a:pt x="2" y="70"/>
                    <a:pt x="3" y="65"/>
                    <a:pt x="6" y="61"/>
                  </a:cubicBezTo>
                  <a:cubicBezTo>
                    <a:pt x="6" y="61"/>
                    <a:pt x="54" y="25"/>
                    <a:pt x="112" y="0"/>
                  </a:cubicBezTo>
                  <a:lnTo>
                    <a:pt x="126" y="1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51" name="Forma libre 28">
              <a:extLst>
                <a:ext uri="{FF2B5EF4-FFF2-40B4-BE49-F238E27FC236}">
                  <a16:creationId xmlns:a16="http://schemas.microsoft.com/office/drawing/2014/main" id="{C95685F9-863C-488D-A6CE-3A519F21EA34}"/>
                </a:ext>
              </a:extLst>
            </p:cNvPr>
            <p:cNvSpPr>
              <a:spLocks/>
            </p:cNvSpPr>
            <p:nvPr/>
          </p:nvSpPr>
          <p:spPr bwMode="auto">
            <a:xfrm>
              <a:off x="11804938" y="-14067"/>
              <a:ext cx="387063" cy="7168"/>
            </a:xfrm>
            <a:custGeom>
              <a:avLst/>
              <a:gdLst>
                <a:gd name="T0" fmla="*/ 115 w 115"/>
                <a:gd name="T1" fmla="*/ 2 h 2"/>
                <a:gd name="T2" fmla="*/ 0 w 115"/>
                <a:gd name="T3" fmla="*/ 2 h 2"/>
                <a:gd name="T4" fmla="*/ 115 w 115"/>
                <a:gd name="T5" fmla="*/ 2 h 2"/>
              </a:gdLst>
              <a:ahLst/>
              <a:cxnLst>
                <a:cxn ang="0">
                  <a:pos x="T0" y="T1"/>
                </a:cxn>
                <a:cxn ang="0">
                  <a:pos x="T2" y="T3"/>
                </a:cxn>
                <a:cxn ang="0">
                  <a:pos x="T4" y="T5"/>
                </a:cxn>
              </a:cxnLst>
              <a:rect l="0" t="0" r="r" b="b"/>
              <a:pathLst>
                <a:path w="115" h="2">
                  <a:moveTo>
                    <a:pt x="115" y="2"/>
                  </a:moveTo>
                  <a:cubicBezTo>
                    <a:pt x="0" y="2"/>
                    <a:pt x="0" y="2"/>
                    <a:pt x="0" y="2"/>
                  </a:cubicBezTo>
                  <a:cubicBezTo>
                    <a:pt x="73" y="0"/>
                    <a:pt x="115" y="2"/>
                    <a:pt x="115" y="2"/>
                  </a:cubicBezTo>
                  <a:close/>
                </a:path>
              </a:pathLst>
            </a:custGeom>
            <a:solidFill>
              <a:srgbClr val="190E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es-ES" dirty="0"/>
            </a:p>
          </p:txBody>
        </p:sp>
        <p:grpSp>
          <p:nvGrpSpPr>
            <p:cNvPr id="60" name="Grupo 59">
              <a:extLst>
                <a:ext uri="{FF2B5EF4-FFF2-40B4-BE49-F238E27FC236}">
                  <a16:creationId xmlns:a16="http://schemas.microsoft.com/office/drawing/2014/main" id="{D88A045D-1D47-48A7-BD6D-329F30D7916F}"/>
                </a:ext>
              </a:extLst>
            </p:cNvPr>
            <p:cNvGrpSpPr/>
            <p:nvPr/>
          </p:nvGrpSpPr>
          <p:grpSpPr>
            <a:xfrm>
              <a:off x="7676266" y="528897"/>
              <a:ext cx="1904852" cy="2230988"/>
              <a:chOff x="7676266" y="528897"/>
              <a:chExt cx="1904852" cy="2230988"/>
            </a:xfrm>
            <a:gradFill>
              <a:gsLst>
                <a:gs pos="0">
                  <a:srgbClr val="03002F"/>
                </a:gs>
                <a:gs pos="100000">
                  <a:srgbClr val="F870FF"/>
                </a:gs>
              </a:gsLst>
              <a:lin ang="19800000" scaled="0"/>
            </a:gradFill>
          </p:grpSpPr>
          <p:sp>
            <p:nvSpPr>
              <p:cNvPr id="52" name="Forma libre 29">
                <a:extLst>
                  <a:ext uri="{FF2B5EF4-FFF2-40B4-BE49-F238E27FC236}">
                    <a16:creationId xmlns:a16="http://schemas.microsoft.com/office/drawing/2014/main" id="{8AC43BD2-6A27-4E0F-BAFD-FDAF479A012B}"/>
                  </a:ext>
                </a:extLst>
              </p:cNvPr>
              <p:cNvSpPr>
                <a:spLocks/>
              </p:cNvSpPr>
              <p:nvPr/>
            </p:nvSpPr>
            <p:spPr bwMode="auto">
              <a:xfrm>
                <a:off x="7676266" y="2195418"/>
                <a:ext cx="589555" cy="564467"/>
              </a:xfrm>
              <a:custGeom>
                <a:avLst/>
                <a:gdLst>
                  <a:gd name="T0" fmla="*/ 138 w 175"/>
                  <a:gd name="T1" fmla="*/ 16 h 168"/>
                  <a:gd name="T2" fmla="*/ 175 w 175"/>
                  <a:gd name="T3" fmla="*/ 32 h 168"/>
                  <a:gd name="T4" fmla="*/ 167 w 175"/>
                  <a:gd name="T5" fmla="*/ 40 h 168"/>
                  <a:gd name="T6" fmla="*/ 109 w 175"/>
                  <a:gd name="T7" fmla="*/ 105 h 168"/>
                  <a:gd name="T8" fmla="*/ 109 w 175"/>
                  <a:gd name="T9" fmla="*/ 105 h 168"/>
                  <a:gd name="T10" fmla="*/ 84 w 175"/>
                  <a:gd name="T11" fmla="*/ 133 h 168"/>
                  <a:gd name="T12" fmla="*/ 0 w 175"/>
                  <a:gd name="T13" fmla="*/ 168 h 168"/>
                  <a:gd name="T14" fmla="*/ 32 w 175"/>
                  <a:gd name="T15" fmla="*/ 83 h 168"/>
                  <a:gd name="T16" fmla="*/ 48 w 175"/>
                  <a:gd name="T17" fmla="*/ 63 h 168"/>
                  <a:gd name="T18" fmla="*/ 65 w 175"/>
                  <a:gd name="T19" fmla="*/ 42 h 168"/>
                  <a:gd name="T20" fmla="*/ 99 w 175"/>
                  <a:gd name="T21" fmla="*/ 0 h 168"/>
                  <a:gd name="T22" fmla="*/ 103 w 175"/>
                  <a:gd name="T23" fmla="*/ 1 h 168"/>
                  <a:gd name="T24" fmla="*/ 108 w 175"/>
                  <a:gd name="T25" fmla="*/ 3 h 168"/>
                  <a:gd name="T26" fmla="*/ 113 w 175"/>
                  <a:gd name="T27" fmla="*/ 6 h 168"/>
                  <a:gd name="T28" fmla="*/ 115 w 175"/>
                  <a:gd name="T29" fmla="*/ 6 h 168"/>
                  <a:gd name="T30" fmla="*/ 115 w 175"/>
                  <a:gd name="T31" fmla="*/ 6 h 168"/>
                  <a:gd name="T32" fmla="*/ 115 w 175"/>
                  <a:gd name="T33" fmla="*/ 6 h 168"/>
                  <a:gd name="T34" fmla="*/ 131 w 175"/>
                  <a:gd name="T35" fmla="*/ 13 h 168"/>
                  <a:gd name="T36" fmla="*/ 136 w 175"/>
                  <a:gd name="T37" fmla="*/ 15 h 168"/>
                  <a:gd name="T38" fmla="*/ 138 w 175"/>
                  <a:gd name="T39" fmla="*/ 16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5" h="168">
                    <a:moveTo>
                      <a:pt x="138" y="16"/>
                    </a:moveTo>
                    <a:cubicBezTo>
                      <a:pt x="150" y="21"/>
                      <a:pt x="162" y="27"/>
                      <a:pt x="175" y="32"/>
                    </a:cubicBezTo>
                    <a:cubicBezTo>
                      <a:pt x="167" y="40"/>
                      <a:pt x="167" y="40"/>
                      <a:pt x="167" y="40"/>
                    </a:cubicBezTo>
                    <a:cubicBezTo>
                      <a:pt x="109" y="105"/>
                      <a:pt x="109" y="105"/>
                      <a:pt x="109" y="105"/>
                    </a:cubicBezTo>
                    <a:cubicBezTo>
                      <a:pt x="109" y="105"/>
                      <a:pt x="109" y="105"/>
                      <a:pt x="109" y="105"/>
                    </a:cubicBezTo>
                    <a:cubicBezTo>
                      <a:pt x="84" y="133"/>
                      <a:pt x="84" y="133"/>
                      <a:pt x="84" y="133"/>
                    </a:cubicBezTo>
                    <a:cubicBezTo>
                      <a:pt x="0" y="168"/>
                      <a:pt x="0" y="168"/>
                      <a:pt x="0" y="168"/>
                    </a:cubicBezTo>
                    <a:cubicBezTo>
                      <a:pt x="32" y="83"/>
                      <a:pt x="32" y="83"/>
                      <a:pt x="32" y="83"/>
                    </a:cubicBezTo>
                    <a:cubicBezTo>
                      <a:pt x="48" y="63"/>
                      <a:pt x="48" y="63"/>
                      <a:pt x="48" y="63"/>
                    </a:cubicBezTo>
                    <a:cubicBezTo>
                      <a:pt x="65" y="42"/>
                      <a:pt x="65" y="42"/>
                      <a:pt x="65" y="42"/>
                    </a:cubicBezTo>
                    <a:cubicBezTo>
                      <a:pt x="99" y="0"/>
                      <a:pt x="99" y="0"/>
                      <a:pt x="99" y="0"/>
                    </a:cubicBezTo>
                    <a:cubicBezTo>
                      <a:pt x="100" y="0"/>
                      <a:pt x="101" y="1"/>
                      <a:pt x="103" y="1"/>
                    </a:cubicBezTo>
                    <a:cubicBezTo>
                      <a:pt x="104" y="2"/>
                      <a:pt x="106" y="3"/>
                      <a:pt x="108" y="3"/>
                    </a:cubicBezTo>
                    <a:cubicBezTo>
                      <a:pt x="110" y="4"/>
                      <a:pt x="112" y="5"/>
                      <a:pt x="113" y="6"/>
                    </a:cubicBezTo>
                    <a:cubicBezTo>
                      <a:pt x="114" y="6"/>
                      <a:pt x="114" y="6"/>
                      <a:pt x="115" y="6"/>
                    </a:cubicBezTo>
                    <a:cubicBezTo>
                      <a:pt x="115" y="6"/>
                      <a:pt x="115" y="6"/>
                      <a:pt x="115" y="6"/>
                    </a:cubicBezTo>
                    <a:cubicBezTo>
                      <a:pt x="115" y="6"/>
                      <a:pt x="115" y="6"/>
                      <a:pt x="115" y="6"/>
                    </a:cubicBezTo>
                    <a:cubicBezTo>
                      <a:pt x="120" y="8"/>
                      <a:pt x="126" y="11"/>
                      <a:pt x="131" y="13"/>
                    </a:cubicBezTo>
                    <a:cubicBezTo>
                      <a:pt x="133" y="14"/>
                      <a:pt x="134" y="15"/>
                      <a:pt x="136" y="15"/>
                    </a:cubicBezTo>
                    <a:cubicBezTo>
                      <a:pt x="137" y="16"/>
                      <a:pt x="137" y="16"/>
                      <a:pt x="138"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53" name="Forma libre 30">
                <a:extLst>
                  <a:ext uri="{FF2B5EF4-FFF2-40B4-BE49-F238E27FC236}">
                    <a16:creationId xmlns:a16="http://schemas.microsoft.com/office/drawing/2014/main" id="{ADA7EFA8-1700-4615-8891-221172E4BD3B}"/>
                  </a:ext>
                </a:extLst>
              </p:cNvPr>
              <p:cNvSpPr>
                <a:spLocks/>
              </p:cNvSpPr>
              <p:nvPr/>
            </p:nvSpPr>
            <p:spPr bwMode="auto">
              <a:xfrm>
                <a:off x="8009570" y="528897"/>
                <a:ext cx="1571548" cy="1774039"/>
              </a:xfrm>
              <a:custGeom>
                <a:avLst/>
                <a:gdLst>
                  <a:gd name="T0" fmla="*/ 454 w 466"/>
                  <a:gd name="T1" fmla="*/ 77 h 527"/>
                  <a:gd name="T2" fmla="*/ 450 w 466"/>
                  <a:gd name="T3" fmla="*/ 81 h 527"/>
                  <a:gd name="T4" fmla="*/ 241 w 466"/>
                  <a:gd name="T5" fmla="*/ 334 h 527"/>
                  <a:gd name="T6" fmla="*/ 228 w 466"/>
                  <a:gd name="T7" fmla="*/ 350 h 527"/>
                  <a:gd name="T8" fmla="*/ 184 w 466"/>
                  <a:gd name="T9" fmla="*/ 403 h 527"/>
                  <a:gd name="T10" fmla="*/ 162 w 466"/>
                  <a:gd name="T11" fmla="*/ 429 h 527"/>
                  <a:gd name="T12" fmla="*/ 134 w 466"/>
                  <a:gd name="T13" fmla="*/ 461 h 527"/>
                  <a:gd name="T14" fmla="*/ 76 w 466"/>
                  <a:gd name="T15" fmla="*/ 527 h 527"/>
                  <a:gd name="T16" fmla="*/ 39 w 466"/>
                  <a:gd name="T17" fmla="*/ 511 h 527"/>
                  <a:gd name="T18" fmla="*/ 37 w 466"/>
                  <a:gd name="T19" fmla="*/ 510 h 527"/>
                  <a:gd name="T20" fmla="*/ 32 w 466"/>
                  <a:gd name="T21" fmla="*/ 508 h 527"/>
                  <a:gd name="T22" fmla="*/ 16 w 466"/>
                  <a:gd name="T23" fmla="*/ 501 h 527"/>
                  <a:gd name="T24" fmla="*/ 16 w 466"/>
                  <a:gd name="T25" fmla="*/ 501 h 527"/>
                  <a:gd name="T26" fmla="*/ 16 w 466"/>
                  <a:gd name="T27" fmla="*/ 501 h 527"/>
                  <a:gd name="T28" fmla="*/ 14 w 466"/>
                  <a:gd name="T29" fmla="*/ 501 h 527"/>
                  <a:gd name="T30" fmla="*/ 9 w 466"/>
                  <a:gd name="T31" fmla="*/ 498 h 527"/>
                  <a:gd name="T32" fmla="*/ 4 w 466"/>
                  <a:gd name="T33" fmla="*/ 496 h 527"/>
                  <a:gd name="T34" fmla="*/ 0 w 466"/>
                  <a:gd name="T35" fmla="*/ 495 h 527"/>
                  <a:gd name="T36" fmla="*/ 378 w 466"/>
                  <a:gd name="T37" fmla="*/ 24 h 527"/>
                  <a:gd name="T38" fmla="*/ 443 w 466"/>
                  <a:gd name="T39" fmla="*/ 16 h 527"/>
                  <a:gd name="T40" fmla="*/ 454 w 466"/>
                  <a:gd name="T41" fmla="*/ 77 h 5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66" h="527">
                    <a:moveTo>
                      <a:pt x="454" y="77"/>
                    </a:moveTo>
                    <a:cubicBezTo>
                      <a:pt x="453" y="78"/>
                      <a:pt x="452" y="80"/>
                      <a:pt x="450" y="81"/>
                    </a:cubicBezTo>
                    <a:cubicBezTo>
                      <a:pt x="241" y="334"/>
                      <a:pt x="241" y="334"/>
                      <a:pt x="241" y="334"/>
                    </a:cubicBezTo>
                    <a:cubicBezTo>
                      <a:pt x="228" y="350"/>
                      <a:pt x="228" y="350"/>
                      <a:pt x="228" y="350"/>
                    </a:cubicBezTo>
                    <a:cubicBezTo>
                      <a:pt x="184" y="403"/>
                      <a:pt x="184" y="403"/>
                      <a:pt x="184" y="403"/>
                    </a:cubicBezTo>
                    <a:cubicBezTo>
                      <a:pt x="162" y="429"/>
                      <a:pt x="162" y="429"/>
                      <a:pt x="162" y="429"/>
                    </a:cubicBezTo>
                    <a:cubicBezTo>
                      <a:pt x="134" y="461"/>
                      <a:pt x="134" y="461"/>
                      <a:pt x="134" y="461"/>
                    </a:cubicBezTo>
                    <a:cubicBezTo>
                      <a:pt x="76" y="527"/>
                      <a:pt x="76" y="527"/>
                      <a:pt x="76" y="527"/>
                    </a:cubicBezTo>
                    <a:cubicBezTo>
                      <a:pt x="63" y="522"/>
                      <a:pt x="51" y="516"/>
                      <a:pt x="39" y="511"/>
                    </a:cubicBezTo>
                    <a:cubicBezTo>
                      <a:pt x="38" y="511"/>
                      <a:pt x="38" y="511"/>
                      <a:pt x="37" y="510"/>
                    </a:cubicBezTo>
                    <a:cubicBezTo>
                      <a:pt x="35" y="510"/>
                      <a:pt x="34" y="509"/>
                      <a:pt x="32" y="508"/>
                    </a:cubicBezTo>
                    <a:cubicBezTo>
                      <a:pt x="27" y="506"/>
                      <a:pt x="21" y="503"/>
                      <a:pt x="16" y="501"/>
                    </a:cubicBezTo>
                    <a:cubicBezTo>
                      <a:pt x="16" y="501"/>
                      <a:pt x="16" y="501"/>
                      <a:pt x="16" y="501"/>
                    </a:cubicBezTo>
                    <a:cubicBezTo>
                      <a:pt x="16" y="501"/>
                      <a:pt x="16" y="501"/>
                      <a:pt x="16" y="501"/>
                    </a:cubicBezTo>
                    <a:cubicBezTo>
                      <a:pt x="15" y="501"/>
                      <a:pt x="15" y="501"/>
                      <a:pt x="14" y="501"/>
                    </a:cubicBezTo>
                    <a:cubicBezTo>
                      <a:pt x="13" y="500"/>
                      <a:pt x="11" y="499"/>
                      <a:pt x="9" y="498"/>
                    </a:cubicBezTo>
                    <a:cubicBezTo>
                      <a:pt x="7" y="498"/>
                      <a:pt x="5" y="497"/>
                      <a:pt x="4" y="496"/>
                    </a:cubicBezTo>
                    <a:cubicBezTo>
                      <a:pt x="2" y="496"/>
                      <a:pt x="1" y="495"/>
                      <a:pt x="0" y="495"/>
                    </a:cubicBezTo>
                    <a:cubicBezTo>
                      <a:pt x="378" y="24"/>
                      <a:pt x="378" y="24"/>
                      <a:pt x="378" y="24"/>
                    </a:cubicBezTo>
                    <a:cubicBezTo>
                      <a:pt x="394" y="4"/>
                      <a:pt x="423" y="0"/>
                      <a:pt x="443" y="16"/>
                    </a:cubicBezTo>
                    <a:cubicBezTo>
                      <a:pt x="462" y="31"/>
                      <a:pt x="466" y="57"/>
                      <a:pt x="454" y="7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es-ES" dirty="0"/>
              </a:p>
            </p:txBody>
          </p:sp>
        </p:grpSp>
        <p:sp>
          <p:nvSpPr>
            <p:cNvPr id="54" name="Forma libre 31">
              <a:extLst>
                <a:ext uri="{FF2B5EF4-FFF2-40B4-BE49-F238E27FC236}">
                  <a16:creationId xmlns:a16="http://schemas.microsoft.com/office/drawing/2014/main" id="{B6F47CAE-1A30-4CE3-B40D-9C8C433D52D4}"/>
                </a:ext>
              </a:extLst>
            </p:cNvPr>
            <p:cNvSpPr>
              <a:spLocks/>
            </p:cNvSpPr>
            <p:nvPr/>
          </p:nvSpPr>
          <p:spPr bwMode="auto">
            <a:xfrm>
              <a:off x="7609964" y="1441003"/>
              <a:ext cx="4582038" cy="5372291"/>
            </a:xfrm>
            <a:custGeom>
              <a:avLst/>
              <a:gdLst>
                <a:gd name="T0" fmla="*/ 1360 w 1360"/>
                <a:gd name="T1" fmla="*/ 1596 h 1596"/>
                <a:gd name="T2" fmla="*/ 935 w 1360"/>
                <a:gd name="T3" fmla="*/ 1437 h 1596"/>
                <a:gd name="T4" fmla="*/ 823 w 1360"/>
                <a:gd name="T5" fmla="*/ 1072 h 1596"/>
                <a:gd name="T6" fmla="*/ 756 w 1360"/>
                <a:gd name="T7" fmla="*/ 634 h 1596"/>
                <a:gd name="T8" fmla="*/ 753 w 1360"/>
                <a:gd name="T9" fmla="*/ 624 h 1596"/>
                <a:gd name="T10" fmla="*/ 750 w 1360"/>
                <a:gd name="T11" fmla="*/ 616 h 1596"/>
                <a:gd name="T12" fmla="*/ 737 w 1360"/>
                <a:gd name="T13" fmla="*/ 587 h 1596"/>
                <a:gd name="T14" fmla="*/ 729 w 1360"/>
                <a:gd name="T15" fmla="*/ 577 h 1596"/>
                <a:gd name="T16" fmla="*/ 722 w 1360"/>
                <a:gd name="T17" fmla="*/ 571 h 1596"/>
                <a:gd name="T18" fmla="*/ 718 w 1360"/>
                <a:gd name="T19" fmla="*/ 568 h 1596"/>
                <a:gd name="T20" fmla="*/ 699 w 1360"/>
                <a:gd name="T21" fmla="*/ 559 h 1596"/>
                <a:gd name="T22" fmla="*/ 694 w 1360"/>
                <a:gd name="T23" fmla="*/ 557 h 1596"/>
                <a:gd name="T24" fmla="*/ 667 w 1360"/>
                <a:gd name="T25" fmla="*/ 551 h 1596"/>
                <a:gd name="T26" fmla="*/ 637 w 1360"/>
                <a:gd name="T27" fmla="*/ 546 h 1596"/>
                <a:gd name="T28" fmla="*/ 612 w 1360"/>
                <a:gd name="T29" fmla="*/ 542 h 1596"/>
                <a:gd name="T30" fmla="*/ 597 w 1360"/>
                <a:gd name="T31" fmla="*/ 539 h 1596"/>
                <a:gd name="T32" fmla="*/ 554 w 1360"/>
                <a:gd name="T33" fmla="*/ 532 h 1596"/>
                <a:gd name="T34" fmla="*/ 495 w 1360"/>
                <a:gd name="T35" fmla="*/ 522 h 1596"/>
                <a:gd name="T36" fmla="*/ 469 w 1360"/>
                <a:gd name="T37" fmla="*/ 516 h 1596"/>
                <a:gd name="T38" fmla="*/ 447 w 1360"/>
                <a:gd name="T39" fmla="*/ 512 h 1596"/>
                <a:gd name="T40" fmla="*/ 421 w 1360"/>
                <a:gd name="T41" fmla="*/ 506 h 1596"/>
                <a:gd name="T42" fmla="*/ 402 w 1360"/>
                <a:gd name="T43" fmla="*/ 500 h 1596"/>
                <a:gd name="T44" fmla="*/ 382 w 1360"/>
                <a:gd name="T45" fmla="*/ 495 h 1596"/>
                <a:gd name="T46" fmla="*/ 367 w 1360"/>
                <a:gd name="T47" fmla="*/ 490 h 1596"/>
                <a:gd name="T48" fmla="*/ 355 w 1360"/>
                <a:gd name="T49" fmla="*/ 485 h 1596"/>
                <a:gd name="T50" fmla="*/ 332 w 1360"/>
                <a:gd name="T51" fmla="*/ 476 h 1596"/>
                <a:gd name="T52" fmla="*/ 290 w 1360"/>
                <a:gd name="T53" fmla="*/ 452 h 1596"/>
                <a:gd name="T54" fmla="*/ 280 w 1360"/>
                <a:gd name="T55" fmla="*/ 444 h 1596"/>
                <a:gd name="T56" fmla="*/ 264 w 1360"/>
                <a:gd name="T57" fmla="*/ 429 h 1596"/>
                <a:gd name="T58" fmla="*/ 252 w 1360"/>
                <a:gd name="T59" fmla="*/ 419 h 1596"/>
                <a:gd name="T60" fmla="*/ 241 w 1360"/>
                <a:gd name="T61" fmla="*/ 410 h 1596"/>
                <a:gd name="T62" fmla="*/ 129 w 1360"/>
                <a:gd name="T63" fmla="*/ 329 h 1596"/>
                <a:gd name="T64" fmla="*/ 106 w 1360"/>
                <a:gd name="T65" fmla="*/ 313 h 1596"/>
                <a:gd name="T66" fmla="*/ 68 w 1360"/>
                <a:gd name="T67" fmla="*/ 287 h 1596"/>
                <a:gd name="T68" fmla="*/ 33 w 1360"/>
                <a:gd name="T69" fmla="*/ 221 h 1596"/>
                <a:gd name="T70" fmla="*/ 73 w 1360"/>
                <a:gd name="T71" fmla="*/ 213 h 1596"/>
                <a:gd name="T72" fmla="*/ 79 w 1360"/>
                <a:gd name="T73" fmla="*/ 213 h 1596"/>
                <a:gd name="T74" fmla="*/ 87 w 1360"/>
                <a:gd name="T75" fmla="*/ 214 h 1596"/>
                <a:gd name="T76" fmla="*/ 119 w 1360"/>
                <a:gd name="T77" fmla="*/ 224 h 1596"/>
                <a:gd name="T78" fmla="*/ 128 w 1360"/>
                <a:gd name="T79" fmla="*/ 227 h 1596"/>
                <a:gd name="T80" fmla="*/ 135 w 1360"/>
                <a:gd name="T81" fmla="*/ 230 h 1596"/>
                <a:gd name="T82" fmla="*/ 151 w 1360"/>
                <a:gd name="T83" fmla="*/ 237 h 1596"/>
                <a:gd name="T84" fmla="*/ 158 w 1360"/>
                <a:gd name="T85" fmla="*/ 240 h 1596"/>
                <a:gd name="T86" fmla="*/ 197 w 1360"/>
                <a:gd name="T87" fmla="*/ 257 h 1596"/>
                <a:gd name="T88" fmla="*/ 412 w 1360"/>
                <a:gd name="T89" fmla="*/ 273 h 1596"/>
                <a:gd name="T90" fmla="*/ 461 w 1360"/>
                <a:gd name="T91" fmla="*/ 189 h 1596"/>
                <a:gd name="T92" fmla="*/ 460 w 1360"/>
                <a:gd name="T93" fmla="*/ 185 h 1596"/>
                <a:gd name="T94" fmla="*/ 460 w 1360"/>
                <a:gd name="T95" fmla="*/ 181 h 1596"/>
                <a:gd name="T96" fmla="*/ 457 w 1360"/>
                <a:gd name="T97" fmla="*/ 176 h 1596"/>
                <a:gd name="T98" fmla="*/ 455 w 1360"/>
                <a:gd name="T99" fmla="*/ 172 h 1596"/>
                <a:gd name="T100" fmla="*/ 451 w 1360"/>
                <a:gd name="T101" fmla="*/ 168 h 1596"/>
                <a:gd name="T102" fmla="*/ 444 w 1360"/>
                <a:gd name="T103" fmla="*/ 164 h 1596"/>
                <a:gd name="T104" fmla="*/ 423 w 1360"/>
                <a:gd name="T105" fmla="*/ 160 h 1596"/>
                <a:gd name="T106" fmla="*/ 281 w 1360"/>
                <a:gd name="T107" fmla="*/ 158 h 1596"/>
                <a:gd name="T108" fmla="*/ 347 w 1360"/>
                <a:gd name="T109" fmla="*/ 79 h 1596"/>
                <a:gd name="T110" fmla="*/ 420 w 1360"/>
                <a:gd name="T111" fmla="*/ 45 h 1596"/>
                <a:gd name="T112" fmla="*/ 548 w 1360"/>
                <a:gd name="T113" fmla="*/ 2 h 1596"/>
                <a:gd name="T114" fmla="*/ 584 w 1360"/>
                <a:gd name="T115" fmla="*/ 24 h 1596"/>
                <a:gd name="T116" fmla="*/ 905 w 1360"/>
                <a:gd name="T117" fmla="*/ 485 h 1596"/>
                <a:gd name="T118" fmla="*/ 918 w 1360"/>
                <a:gd name="T119" fmla="*/ 526 h 1596"/>
                <a:gd name="T120" fmla="*/ 1360 w 1360"/>
                <a:gd name="T121" fmla="*/ 1194 h 15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0" h="1596">
                  <a:moveTo>
                    <a:pt x="1360" y="1194"/>
                  </a:moveTo>
                  <a:cubicBezTo>
                    <a:pt x="1360" y="1596"/>
                    <a:pt x="1360" y="1596"/>
                    <a:pt x="1360" y="1596"/>
                  </a:cubicBezTo>
                  <a:cubicBezTo>
                    <a:pt x="1349" y="1575"/>
                    <a:pt x="1312" y="1536"/>
                    <a:pt x="1197" y="1497"/>
                  </a:cubicBezTo>
                  <a:cubicBezTo>
                    <a:pt x="1135" y="1476"/>
                    <a:pt x="1050" y="1455"/>
                    <a:pt x="935" y="1437"/>
                  </a:cubicBezTo>
                  <a:cubicBezTo>
                    <a:pt x="897" y="1361"/>
                    <a:pt x="867" y="1277"/>
                    <a:pt x="847" y="1188"/>
                  </a:cubicBezTo>
                  <a:cubicBezTo>
                    <a:pt x="838" y="1147"/>
                    <a:pt x="830" y="1108"/>
                    <a:pt x="823" y="1072"/>
                  </a:cubicBezTo>
                  <a:cubicBezTo>
                    <a:pt x="785" y="876"/>
                    <a:pt x="776" y="752"/>
                    <a:pt x="763" y="674"/>
                  </a:cubicBezTo>
                  <a:cubicBezTo>
                    <a:pt x="761" y="659"/>
                    <a:pt x="758" y="646"/>
                    <a:pt x="756" y="634"/>
                  </a:cubicBezTo>
                  <a:cubicBezTo>
                    <a:pt x="755" y="632"/>
                    <a:pt x="754" y="630"/>
                    <a:pt x="754" y="628"/>
                  </a:cubicBezTo>
                  <a:cubicBezTo>
                    <a:pt x="754" y="627"/>
                    <a:pt x="753" y="625"/>
                    <a:pt x="753" y="624"/>
                  </a:cubicBezTo>
                  <a:cubicBezTo>
                    <a:pt x="752" y="622"/>
                    <a:pt x="752" y="620"/>
                    <a:pt x="751" y="618"/>
                  </a:cubicBezTo>
                  <a:cubicBezTo>
                    <a:pt x="751" y="618"/>
                    <a:pt x="751" y="617"/>
                    <a:pt x="750" y="616"/>
                  </a:cubicBezTo>
                  <a:cubicBezTo>
                    <a:pt x="747" y="605"/>
                    <a:pt x="743" y="596"/>
                    <a:pt x="738" y="589"/>
                  </a:cubicBezTo>
                  <a:cubicBezTo>
                    <a:pt x="737" y="588"/>
                    <a:pt x="737" y="588"/>
                    <a:pt x="737" y="587"/>
                  </a:cubicBezTo>
                  <a:cubicBezTo>
                    <a:pt x="735" y="584"/>
                    <a:pt x="732" y="581"/>
                    <a:pt x="730" y="579"/>
                  </a:cubicBezTo>
                  <a:cubicBezTo>
                    <a:pt x="730" y="578"/>
                    <a:pt x="729" y="578"/>
                    <a:pt x="729" y="577"/>
                  </a:cubicBezTo>
                  <a:cubicBezTo>
                    <a:pt x="727" y="576"/>
                    <a:pt x="725" y="574"/>
                    <a:pt x="723" y="572"/>
                  </a:cubicBezTo>
                  <a:cubicBezTo>
                    <a:pt x="723" y="572"/>
                    <a:pt x="723" y="571"/>
                    <a:pt x="722" y="571"/>
                  </a:cubicBezTo>
                  <a:cubicBezTo>
                    <a:pt x="722" y="571"/>
                    <a:pt x="722" y="571"/>
                    <a:pt x="721" y="571"/>
                  </a:cubicBezTo>
                  <a:cubicBezTo>
                    <a:pt x="720" y="570"/>
                    <a:pt x="719" y="569"/>
                    <a:pt x="718" y="568"/>
                  </a:cubicBezTo>
                  <a:cubicBezTo>
                    <a:pt x="715" y="566"/>
                    <a:pt x="712" y="564"/>
                    <a:pt x="709" y="563"/>
                  </a:cubicBezTo>
                  <a:cubicBezTo>
                    <a:pt x="705" y="561"/>
                    <a:pt x="702" y="560"/>
                    <a:pt x="699" y="559"/>
                  </a:cubicBezTo>
                  <a:cubicBezTo>
                    <a:pt x="698" y="559"/>
                    <a:pt x="697" y="558"/>
                    <a:pt x="696" y="558"/>
                  </a:cubicBezTo>
                  <a:cubicBezTo>
                    <a:pt x="696" y="558"/>
                    <a:pt x="695" y="558"/>
                    <a:pt x="694" y="557"/>
                  </a:cubicBezTo>
                  <a:cubicBezTo>
                    <a:pt x="692" y="557"/>
                    <a:pt x="690" y="556"/>
                    <a:pt x="688" y="556"/>
                  </a:cubicBezTo>
                  <a:cubicBezTo>
                    <a:pt x="681" y="554"/>
                    <a:pt x="674" y="553"/>
                    <a:pt x="667" y="551"/>
                  </a:cubicBezTo>
                  <a:cubicBezTo>
                    <a:pt x="665" y="551"/>
                    <a:pt x="663" y="551"/>
                    <a:pt x="661" y="550"/>
                  </a:cubicBezTo>
                  <a:cubicBezTo>
                    <a:pt x="653" y="549"/>
                    <a:pt x="645" y="547"/>
                    <a:pt x="637" y="546"/>
                  </a:cubicBezTo>
                  <a:cubicBezTo>
                    <a:pt x="632" y="545"/>
                    <a:pt x="628" y="545"/>
                    <a:pt x="624" y="544"/>
                  </a:cubicBezTo>
                  <a:cubicBezTo>
                    <a:pt x="620" y="543"/>
                    <a:pt x="616" y="543"/>
                    <a:pt x="612" y="542"/>
                  </a:cubicBezTo>
                  <a:cubicBezTo>
                    <a:pt x="611" y="542"/>
                    <a:pt x="611" y="542"/>
                    <a:pt x="610" y="541"/>
                  </a:cubicBezTo>
                  <a:cubicBezTo>
                    <a:pt x="605" y="541"/>
                    <a:pt x="601" y="540"/>
                    <a:pt x="597" y="539"/>
                  </a:cubicBezTo>
                  <a:cubicBezTo>
                    <a:pt x="590" y="538"/>
                    <a:pt x="583" y="537"/>
                    <a:pt x="576" y="536"/>
                  </a:cubicBezTo>
                  <a:cubicBezTo>
                    <a:pt x="569" y="535"/>
                    <a:pt x="562" y="534"/>
                    <a:pt x="554" y="532"/>
                  </a:cubicBezTo>
                  <a:cubicBezTo>
                    <a:pt x="539" y="530"/>
                    <a:pt x="523" y="527"/>
                    <a:pt x="508" y="524"/>
                  </a:cubicBezTo>
                  <a:cubicBezTo>
                    <a:pt x="504" y="523"/>
                    <a:pt x="499" y="523"/>
                    <a:pt x="495" y="522"/>
                  </a:cubicBezTo>
                  <a:cubicBezTo>
                    <a:pt x="493" y="521"/>
                    <a:pt x="490" y="521"/>
                    <a:pt x="488" y="520"/>
                  </a:cubicBezTo>
                  <a:cubicBezTo>
                    <a:pt x="481" y="519"/>
                    <a:pt x="475" y="518"/>
                    <a:pt x="469" y="516"/>
                  </a:cubicBezTo>
                  <a:cubicBezTo>
                    <a:pt x="464" y="515"/>
                    <a:pt x="459" y="514"/>
                    <a:pt x="454" y="513"/>
                  </a:cubicBezTo>
                  <a:cubicBezTo>
                    <a:pt x="452" y="513"/>
                    <a:pt x="449" y="512"/>
                    <a:pt x="447" y="512"/>
                  </a:cubicBezTo>
                  <a:cubicBezTo>
                    <a:pt x="439" y="510"/>
                    <a:pt x="432" y="508"/>
                    <a:pt x="425" y="507"/>
                  </a:cubicBezTo>
                  <a:cubicBezTo>
                    <a:pt x="424" y="506"/>
                    <a:pt x="422" y="506"/>
                    <a:pt x="421" y="506"/>
                  </a:cubicBezTo>
                  <a:cubicBezTo>
                    <a:pt x="418" y="505"/>
                    <a:pt x="414" y="504"/>
                    <a:pt x="411" y="503"/>
                  </a:cubicBezTo>
                  <a:cubicBezTo>
                    <a:pt x="408" y="502"/>
                    <a:pt x="405" y="501"/>
                    <a:pt x="402" y="500"/>
                  </a:cubicBezTo>
                  <a:cubicBezTo>
                    <a:pt x="399" y="500"/>
                    <a:pt x="396" y="499"/>
                    <a:pt x="393" y="498"/>
                  </a:cubicBezTo>
                  <a:cubicBezTo>
                    <a:pt x="389" y="497"/>
                    <a:pt x="386" y="496"/>
                    <a:pt x="382" y="495"/>
                  </a:cubicBezTo>
                  <a:cubicBezTo>
                    <a:pt x="380" y="494"/>
                    <a:pt x="377" y="493"/>
                    <a:pt x="374" y="492"/>
                  </a:cubicBezTo>
                  <a:cubicBezTo>
                    <a:pt x="372" y="491"/>
                    <a:pt x="370" y="491"/>
                    <a:pt x="367" y="490"/>
                  </a:cubicBezTo>
                  <a:cubicBezTo>
                    <a:pt x="365" y="489"/>
                    <a:pt x="363" y="488"/>
                    <a:pt x="361" y="488"/>
                  </a:cubicBezTo>
                  <a:cubicBezTo>
                    <a:pt x="359" y="487"/>
                    <a:pt x="357" y="486"/>
                    <a:pt x="355" y="485"/>
                  </a:cubicBezTo>
                  <a:cubicBezTo>
                    <a:pt x="349" y="483"/>
                    <a:pt x="343" y="481"/>
                    <a:pt x="337" y="478"/>
                  </a:cubicBezTo>
                  <a:cubicBezTo>
                    <a:pt x="335" y="477"/>
                    <a:pt x="334" y="477"/>
                    <a:pt x="332" y="476"/>
                  </a:cubicBezTo>
                  <a:cubicBezTo>
                    <a:pt x="317" y="469"/>
                    <a:pt x="304" y="462"/>
                    <a:pt x="292" y="453"/>
                  </a:cubicBezTo>
                  <a:cubicBezTo>
                    <a:pt x="292" y="453"/>
                    <a:pt x="291" y="453"/>
                    <a:pt x="290" y="452"/>
                  </a:cubicBezTo>
                  <a:cubicBezTo>
                    <a:pt x="288" y="450"/>
                    <a:pt x="286" y="449"/>
                    <a:pt x="284" y="447"/>
                  </a:cubicBezTo>
                  <a:cubicBezTo>
                    <a:pt x="282" y="446"/>
                    <a:pt x="281" y="445"/>
                    <a:pt x="280" y="444"/>
                  </a:cubicBezTo>
                  <a:cubicBezTo>
                    <a:pt x="276" y="440"/>
                    <a:pt x="272" y="436"/>
                    <a:pt x="268" y="432"/>
                  </a:cubicBezTo>
                  <a:cubicBezTo>
                    <a:pt x="266" y="431"/>
                    <a:pt x="265" y="430"/>
                    <a:pt x="264" y="429"/>
                  </a:cubicBezTo>
                  <a:cubicBezTo>
                    <a:pt x="262" y="428"/>
                    <a:pt x="260" y="426"/>
                    <a:pt x="258" y="424"/>
                  </a:cubicBezTo>
                  <a:cubicBezTo>
                    <a:pt x="256" y="423"/>
                    <a:pt x="254" y="421"/>
                    <a:pt x="252" y="419"/>
                  </a:cubicBezTo>
                  <a:cubicBezTo>
                    <a:pt x="249" y="417"/>
                    <a:pt x="247" y="416"/>
                    <a:pt x="245" y="414"/>
                  </a:cubicBezTo>
                  <a:cubicBezTo>
                    <a:pt x="244" y="413"/>
                    <a:pt x="242" y="412"/>
                    <a:pt x="241" y="410"/>
                  </a:cubicBezTo>
                  <a:cubicBezTo>
                    <a:pt x="208" y="384"/>
                    <a:pt x="168" y="355"/>
                    <a:pt x="129" y="329"/>
                  </a:cubicBezTo>
                  <a:cubicBezTo>
                    <a:pt x="129" y="329"/>
                    <a:pt x="129" y="329"/>
                    <a:pt x="129" y="329"/>
                  </a:cubicBezTo>
                  <a:cubicBezTo>
                    <a:pt x="125" y="326"/>
                    <a:pt x="121" y="323"/>
                    <a:pt x="117" y="320"/>
                  </a:cubicBezTo>
                  <a:cubicBezTo>
                    <a:pt x="113" y="318"/>
                    <a:pt x="110" y="315"/>
                    <a:pt x="106" y="313"/>
                  </a:cubicBezTo>
                  <a:cubicBezTo>
                    <a:pt x="104" y="311"/>
                    <a:pt x="101" y="309"/>
                    <a:pt x="99" y="308"/>
                  </a:cubicBezTo>
                  <a:cubicBezTo>
                    <a:pt x="88" y="300"/>
                    <a:pt x="78" y="294"/>
                    <a:pt x="68" y="287"/>
                  </a:cubicBezTo>
                  <a:cubicBezTo>
                    <a:pt x="29" y="261"/>
                    <a:pt x="0" y="243"/>
                    <a:pt x="0" y="243"/>
                  </a:cubicBezTo>
                  <a:cubicBezTo>
                    <a:pt x="0" y="243"/>
                    <a:pt x="7" y="230"/>
                    <a:pt x="33" y="221"/>
                  </a:cubicBezTo>
                  <a:cubicBezTo>
                    <a:pt x="43" y="217"/>
                    <a:pt x="55" y="215"/>
                    <a:pt x="71" y="213"/>
                  </a:cubicBezTo>
                  <a:cubicBezTo>
                    <a:pt x="73" y="213"/>
                    <a:pt x="73" y="213"/>
                    <a:pt x="73" y="213"/>
                  </a:cubicBezTo>
                  <a:cubicBezTo>
                    <a:pt x="74" y="213"/>
                    <a:pt x="74" y="213"/>
                    <a:pt x="75" y="213"/>
                  </a:cubicBezTo>
                  <a:cubicBezTo>
                    <a:pt x="77" y="213"/>
                    <a:pt x="78" y="213"/>
                    <a:pt x="79" y="213"/>
                  </a:cubicBezTo>
                  <a:cubicBezTo>
                    <a:pt x="81" y="213"/>
                    <a:pt x="82" y="213"/>
                    <a:pt x="84" y="214"/>
                  </a:cubicBezTo>
                  <a:cubicBezTo>
                    <a:pt x="85" y="214"/>
                    <a:pt x="86" y="214"/>
                    <a:pt x="87" y="214"/>
                  </a:cubicBezTo>
                  <a:cubicBezTo>
                    <a:pt x="95" y="216"/>
                    <a:pt x="103" y="218"/>
                    <a:pt x="113" y="221"/>
                  </a:cubicBezTo>
                  <a:cubicBezTo>
                    <a:pt x="115" y="222"/>
                    <a:pt x="117" y="223"/>
                    <a:pt x="119" y="224"/>
                  </a:cubicBezTo>
                  <a:cubicBezTo>
                    <a:pt x="120" y="224"/>
                    <a:pt x="121" y="225"/>
                    <a:pt x="123" y="225"/>
                  </a:cubicBezTo>
                  <a:cubicBezTo>
                    <a:pt x="124" y="226"/>
                    <a:pt x="126" y="227"/>
                    <a:pt x="128" y="227"/>
                  </a:cubicBezTo>
                  <a:cubicBezTo>
                    <a:pt x="130" y="228"/>
                    <a:pt x="132" y="229"/>
                    <a:pt x="133" y="230"/>
                  </a:cubicBezTo>
                  <a:cubicBezTo>
                    <a:pt x="134" y="230"/>
                    <a:pt x="135" y="230"/>
                    <a:pt x="135" y="230"/>
                  </a:cubicBezTo>
                  <a:cubicBezTo>
                    <a:pt x="135" y="230"/>
                    <a:pt x="135" y="230"/>
                    <a:pt x="135" y="230"/>
                  </a:cubicBezTo>
                  <a:cubicBezTo>
                    <a:pt x="140" y="232"/>
                    <a:pt x="146" y="235"/>
                    <a:pt x="151" y="237"/>
                  </a:cubicBezTo>
                  <a:cubicBezTo>
                    <a:pt x="153" y="238"/>
                    <a:pt x="154" y="239"/>
                    <a:pt x="156" y="239"/>
                  </a:cubicBezTo>
                  <a:cubicBezTo>
                    <a:pt x="157" y="240"/>
                    <a:pt x="157" y="240"/>
                    <a:pt x="158" y="240"/>
                  </a:cubicBezTo>
                  <a:cubicBezTo>
                    <a:pt x="170" y="245"/>
                    <a:pt x="182" y="251"/>
                    <a:pt x="195" y="256"/>
                  </a:cubicBezTo>
                  <a:cubicBezTo>
                    <a:pt x="195" y="256"/>
                    <a:pt x="196" y="257"/>
                    <a:pt x="197" y="257"/>
                  </a:cubicBezTo>
                  <a:cubicBezTo>
                    <a:pt x="211" y="263"/>
                    <a:pt x="226" y="268"/>
                    <a:pt x="241" y="273"/>
                  </a:cubicBezTo>
                  <a:cubicBezTo>
                    <a:pt x="293" y="290"/>
                    <a:pt x="368" y="304"/>
                    <a:pt x="412" y="273"/>
                  </a:cubicBezTo>
                  <a:cubicBezTo>
                    <a:pt x="438" y="255"/>
                    <a:pt x="458" y="224"/>
                    <a:pt x="461" y="198"/>
                  </a:cubicBezTo>
                  <a:cubicBezTo>
                    <a:pt x="461" y="195"/>
                    <a:pt x="461" y="192"/>
                    <a:pt x="461" y="189"/>
                  </a:cubicBezTo>
                  <a:cubicBezTo>
                    <a:pt x="461" y="188"/>
                    <a:pt x="461" y="188"/>
                    <a:pt x="461" y="187"/>
                  </a:cubicBezTo>
                  <a:cubicBezTo>
                    <a:pt x="461" y="186"/>
                    <a:pt x="461" y="186"/>
                    <a:pt x="460" y="185"/>
                  </a:cubicBezTo>
                  <a:cubicBezTo>
                    <a:pt x="460" y="184"/>
                    <a:pt x="460" y="184"/>
                    <a:pt x="460" y="183"/>
                  </a:cubicBezTo>
                  <a:cubicBezTo>
                    <a:pt x="460" y="182"/>
                    <a:pt x="460" y="182"/>
                    <a:pt x="460" y="181"/>
                  </a:cubicBezTo>
                  <a:cubicBezTo>
                    <a:pt x="459" y="181"/>
                    <a:pt x="459" y="180"/>
                    <a:pt x="459" y="180"/>
                  </a:cubicBezTo>
                  <a:cubicBezTo>
                    <a:pt x="459" y="179"/>
                    <a:pt x="458" y="177"/>
                    <a:pt x="457" y="176"/>
                  </a:cubicBezTo>
                  <a:cubicBezTo>
                    <a:pt x="457" y="175"/>
                    <a:pt x="457" y="175"/>
                    <a:pt x="456" y="174"/>
                  </a:cubicBezTo>
                  <a:cubicBezTo>
                    <a:pt x="456" y="174"/>
                    <a:pt x="456" y="173"/>
                    <a:pt x="455" y="172"/>
                  </a:cubicBezTo>
                  <a:cubicBezTo>
                    <a:pt x="455" y="172"/>
                    <a:pt x="454" y="171"/>
                    <a:pt x="453" y="170"/>
                  </a:cubicBezTo>
                  <a:cubicBezTo>
                    <a:pt x="453" y="169"/>
                    <a:pt x="452" y="169"/>
                    <a:pt x="451" y="168"/>
                  </a:cubicBezTo>
                  <a:cubicBezTo>
                    <a:pt x="451" y="168"/>
                    <a:pt x="450" y="167"/>
                    <a:pt x="450" y="167"/>
                  </a:cubicBezTo>
                  <a:cubicBezTo>
                    <a:pt x="448" y="166"/>
                    <a:pt x="446" y="165"/>
                    <a:pt x="444" y="164"/>
                  </a:cubicBezTo>
                  <a:cubicBezTo>
                    <a:pt x="443" y="163"/>
                    <a:pt x="442" y="163"/>
                    <a:pt x="441" y="162"/>
                  </a:cubicBezTo>
                  <a:cubicBezTo>
                    <a:pt x="436" y="161"/>
                    <a:pt x="430" y="160"/>
                    <a:pt x="423" y="160"/>
                  </a:cubicBezTo>
                  <a:cubicBezTo>
                    <a:pt x="375" y="160"/>
                    <a:pt x="287" y="192"/>
                    <a:pt x="253" y="190"/>
                  </a:cubicBezTo>
                  <a:cubicBezTo>
                    <a:pt x="281" y="158"/>
                    <a:pt x="281" y="158"/>
                    <a:pt x="281" y="158"/>
                  </a:cubicBezTo>
                  <a:cubicBezTo>
                    <a:pt x="303" y="132"/>
                    <a:pt x="303" y="132"/>
                    <a:pt x="303" y="132"/>
                  </a:cubicBezTo>
                  <a:cubicBezTo>
                    <a:pt x="347" y="79"/>
                    <a:pt x="347" y="79"/>
                    <a:pt x="347" y="79"/>
                  </a:cubicBezTo>
                  <a:cubicBezTo>
                    <a:pt x="360" y="63"/>
                    <a:pt x="360" y="63"/>
                    <a:pt x="360" y="63"/>
                  </a:cubicBezTo>
                  <a:cubicBezTo>
                    <a:pt x="380" y="57"/>
                    <a:pt x="400" y="51"/>
                    <a:pt x="420" y="45"/>
                  </a:cubicBezTo>
                  <a:cubicBezTo>
                    <a:pt x="420" y="45"/>
                    <a:pt x="420" y="45"/>
                    <a:pt x="420" y="45"/>
                  </a:cubicBezTo>
                  <a:cubicBezTo>
                    <a:pt x="480" y="25"/>
                    <a:pt x="533" y="7"/>
                    <a:pt x="548" y="2"/>
                  </a:cubicBezTo>
                  <a:cubicBezTo>
                    <a:pt x="550" y="1"/>
                    <a:pt x="552" y="0"/>
                    <a:pt x="552" y="0"/>
                  </a:cubicBezTo>
                  <a:cubicBezTo>
                    <a:pt x="552" y="0"/>
                    <a:pt x="564" y="8"/>
                    <a:pt x="584" y="24"/>
                  </a:cubicBezTo>
                  <a:cubicBezTo>
                    <a:pt x="631" y="62"/>
                    <a:pt x="721" y="143"/>
                    <a:pt x="801" y="268"/>
                  </a:cubicBezTo>
                  <a:cubicBezTo>
                    <a:pt x="840" y="330"/>
                    <a:pt x="877" y="402"/>
                    <a:pt x="905" y="485"/>
                  </a:cubicBezTo>
                  <a:cubicBezTo>
                    <a:pt x="905" y="485"/>
                    <a:pt x="905" y="485"/>
                    <a:pt x="905" y="485"/>
                  </a:cubicBezTo>
                  <a:cubicBezTo>
                    <a:pt x="910" y="498"/>
                    <a:pt x="914" y="512"/>
                    <a:pt x="918" y="526"/>
                  </a:cubicBezTo>
                  <a:cubicBezTo>
                    <a:pt x="918" y="526"/>
                    <a:pt x="934" y="547"/>
                    <a:pt x="960" y="582"/>
                  </a:cubicBezTo>
                  <a:cubicBezTo>
                    <a:pt x="1041" y="691"/>
                    <a:pt x="1224" y="945"/>
                    <a:pt x="1360" y="1194"/>
                  </a:cubicBezTo>
                  <a:close/>
                </a:path>
              </a:pathLst>
            </a:custGeom>
            <a:gradFill>
              <a:gsLst>
                <a:gs pos="0">
                  <a:srgbClr val="E5C3FF"/>
                </a:gs>
                <a:gs pos="65000">
                  <a:srgbClr val="B0C7FF"/>
                </a:gs>
              </a:gsLst>
              <a:lin ang="0" scaled="0"/>
            </a:gradFill>
            <a:ln>
              <a:noFill/>
            </a:ln>
          </p:spPr>
          <p:txBody>
            <a:bodyPr vert="horz" wrap="square" lIns="91440" tIns="45720" rIns="91440" bIns="45720" numCol="1" rtlCol="0" anchor="t" anchorCtr="0" compatLnSpc="1">
              <a:prstTxWarp prst="textNoShape">
                <a:avLst/>
              </a:prstTxWarp>
            </a:bodyPr>
            <a:lstStyle/>
            <a:p>
              <a:pPr rtl="0"/>
              <a:endParaRPr lang="es-ES" dirty="0"/>
            </a:p>
          </p:txBody>
        </p:sp>
        <p:sp>
          <p:nvSpPr>
            <p:cNvPr id="55" name="Forma libre 32">
              <a:extLst>
                <a:ext uri="{FF2B5EF4-FFF2-40B4-BE49-F238E27FC236}">
                  <a16:creationId xmlns:a16="http://schemas.microsoft.com/office/drawing/2014/main" id="{742FC6CF-44F1-407F-BEB2-8F383DCEC064}"/>
                </a:ext>
              </a:extLst>
            </p:cNvPr>
            <p:cNvSpPr>
              <a:spLocks/>
            </p:cNvSpPr>
            <p:nvPr/>
          </p:nvSpPr>
          <p:spPr bwMode="auto">
            <a:xfrm>
              <a:off x="7721066" y="1559272"/>
              <a:ext cx="2833086" cy="2015954"/>
            </a:xfrm>
            <a:custGeom>
              <a:avLst/>
              <a:gdLst>
                <a:gd name="T0" fmla="*/ 723 w 841"/>
                <a:gd name="T1" fmla="*/ 599 h 599"/>
                <a:gd name="T2" fmla="*/ 720 w 841"/>
                <a:gd name="T3" fmla="*/ 589 h 599"/>
                <a:gd name="T4" fmla="*/ 717 w 841"/>
                <a:gd name="T5" fmla="*/ 581 h 599"/>
                <a:gd name="T6" fmla="*/ 704 w 841"/>
                <a:gd name="T7" fmla="*/ 552 h 599"/>
                <a:gd name="T8" fmla="*/ 696 w 841"/>
                <a:gd name="T9" fmla="*/ 542 h 599"/>
                <a:gd name="T10" fmla="*/ 689 w 841"/>
                <a:gd name="T11" fmla="*/ 536 h 599"/>
                <a:gd name="T12" fmla="*/ 685 w 841"/>
                <a:gd name="T13" fmla="*/ 533 h 599"/>
                <a:gd name="T14" fmla="*/ 666 w 841"/>
                <a:gd name="T15" fmla="*/ 524 h 599"/>
                <a:gd name="T16" fmla="*/ 661 w 841"/>
                <a:gd name="T17" fmla="*/ 522 h 599"/>
                <a:gd name="T18" fmla="*/ 634 w 841"/>
                <a:gd name="T19" fmla="*/ 516 h 599"/>
                <a:gd name="T20" fmla="*/ 604 w 841"/>
                <a:gd name="T21" fmla="*/ 511 h 599"/>
                <a:gd name="T22" fmla="*/ 579 w 841"/>
                <a:gd name="T23" fmla="*/ 507 h 599"/>
                <a:gd name="T24" fmla="*/ 564 w 841"/>
                <a:gd name="T25" fmla="*/ 504 h 599"/>
                <a:gd name="T26" fmla="*/ 521 w 841"/>
                <a:gd name="T27" fmla="*/ 497 h 599"/>
                <a:gd name="T28" fmla="*/ 462 w 841"/>
                <a:gd name="T29" fmla="*/ 487 h 599"/>
                <a:gd name="T30" fmla="*/ 436 w 841"/>
                <a:gd name="T31" fmla="*/ 481 h 599"/>
                <a:gd name="T32" fmla="*/ 414 w 841"/>
                <a:gd name="T33" fmla="*/ 477 h 599"/>
                <a:gd name="T34" fmla="*/ 388 w 841"/>
                <a:gd name="T35" fmla="*/ 471 h 599"/>
                <a:gd name="T36" fmla="*/ 369 w 841"/>
                <a:gd name="T37" fmla="*/ 465 h 599"/>
                <a:gd name="T38" fmla="*/ 349 w 841"/>
                <a:gd name="T39" fmla="*/ 460 h 599"/>
                <a:gd name="T40" fmla="*/ 334 w 841"/>
                <a:gd name="T41" fmla="*/ 455 h 599"/>
                <a:gd name="T42" fmla="*/ 322 w 841"/>
                <a:gd name="T43" fmla="*/ 450 h 599"/>
                <a:gd name="T44" fmla="*/ 299 w 841"/>
                <a:gd name="T45" fmla="*/ 441 h 599"/>
                <a:gd name="T46" fmla="*/ 257 w 841"/>
                <a:gd name="T47" fmla="*/ 417 h 599"/>
                <a:gd name="T48" fmla="*/ 247 w 841"/>
                <a:gd name="T49" fmla="*/ 409 h 599"/>
                <a:gd name="T50" fmla="*/ 231 w 841"/>
                <a:gd name="T51" fmla="*/ 394 h 599"/>
                <a:gd name="T52" fmla="*/ 219 w 841"/>
                <a:gd name="T53" fmla="*/ 384 h 599"/>
                <a:gd name="T54" fmla="*/ 208 w 841"/>
                <a:gd name="T55" fmla="*/ 375 h 599"/>
                <a:gd name="T56" fmla="*/ 96 w 841"/>
                <a:gd name="T57" fmla="*/ 294 h 599"/>
                <a:gd name="T58" fmla="*/ 73 w 841"/>
                <a:gd name="T59" fmla="*/ 278 h 599"/>
                <a:gd name="T60" fmla="*/ 52 w 841"/>
                <a:gd name="T61" fmla="*/ 231 h 599"/>
                <a:gd name="T62" fmla="*/ 38 w 841"/>
                <a:gd name="T63" fmla="*/ 178 h 599"/>
                <a:gd name="T64" fmla="*/ 42 w 841"/>
                <a:gd name="T65" fmla="*/ 178 h 599"/>
                <a:gd name="T66" fmla="*/ 51 w 841"/>
                <a:gd name="T67" fmla="*/ 179 h 599"/>
                <a:gd name="T68" fmla="*/ 80 w 841"/>
                <a:gd name="T69" fmla="*/ 186 h 599"/>
                <a:gd name="T70" fmla="*/ 90 w 841"/>
                <a:gd name="T71" fmla="*/ 190 h 599"/>
                <a:gd name="T72" fmla="*/ 100 w 841"/>
                <a:gd name="T73" fmla="*/ 195 h 599"/>
                <a:gd name="T74" fmla="*/ 102 w 841"/>
                <a:gd name="T75" fmla="*/ 195 h 599"/>
                <a:gd name="T76" fmla="*/ 154 w 841"/>
                <a:gd name="T77" fmla="*/ 229 h 599"/>
                <a:gd name="T78" fmla="*/ 428 w 841"/>
                <a:gd name="T79" fmla="*/ 189 h 599"/>
                <a:gd name="T80" fmla="*/ 428 w 841"/>
                <a:gd name="T81" fmla="*/ 163 h 599"/>
                <a:gd name="T82" fmla="*/ 428 w 841"/>
                <a:gd name="T83" fmla="*/ 152 h 599"/>
                <a:gd name="T84" fmla="*/ 427 w 841"/>
                <a:gd name="T85" fmla="*/ 148 h 599"/>
                <a:gd name="T86" fmla="*/ 426 w 841"/>
                <a:gd name="T87" fmla="*/ 145 h 599"/>
                <a:gd name="T88" fmla="*/ 423 w 841"/>
                <a:gd name="T89" fmla="*/ 139 h 599"/>
                <a:gd name="T90" fmla="*/ 420 w 841"/>
                <a:gd name="T91" fmla="*/ 135 h 599"/>
                <a:gd name="T92" fmla="*/ 417 w 841"/>
                <a:gd name="T93" fmla="*/ 132 h 599"/>
                <a:gd name="T94" fmla="*/ 408 w 841"/>
                <a:gd name="T95" fmla="*/ 127 h 599"/>
                <a:gd name="T96" fmla="*/ 220 w 841"/>
                <a:gd name="T97" fmla="*/ 155 h 599"/>
                <a:gd name="T98" fmla="*/ 270 w 841"/>
                <a:gd name="T99" fmla="*/ 97 h 599"/>
                <a:gd name="T100" fmla="*/ 594 w 841"/>
                <a:gd name="T101" fmla="*/ 148 h 599"/>
                <a:gd name="T102" fmla="*/ 832 w 841"/>
                <a:gd name="T103" fmla="*/ 544 h 5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41" h="599">
                  <a:moveTo>
                    <a:pt x="832" y="544"/>
                  </a:moveTo>
                  <a:cubicBezTo>
                    <a:pt x="827" y="548"/>
                    <a:pt x="784" y="581"/>
                    <a:pt x="723" y="599"/>
                  </a:cubicBezTo>
                  <a:cubicBezTo>
                    <a:pt x="722" y="597"/>
                    <a:pt x="721" y="595"/>
                    <a:pt x="721" y="593"/>
                  </a:cubicBezTo>
                  <a:cubicBezTo>
                    <a:pt x="721" y="592"/>
                    <a:pt x="720" y="590"/>
                    <a:pt x="720" y="589"/>
                  </a:cubicBezTo>
                  <a:cubicBezTo>
                    <a:pt x="719" y="587"/>
                    <a:pt x="719" y="585"/>
                    <a:pt x="718" y="583"/>
                  </a:cubicBezTo>
                  <a:cubicBezTo>
                    <a:pt x="718" y="583"/>
                    <a:pt x="718" y="582"/>
                    <a:pt x="717" y="581"/>
                  </a:cubicBezTo>
                  <a:cubicBezTo>
                    <a:pt x="714" y="570"/>
                    <a:pt x="710" y="561"/>
                    <a:pt x="705" y="554"/>
                  </a:cubicBezTo>
                  <a:cubicBezTo>
                    <a:pt x="704" y="553"/>
                    <a:pt x="704" y="553"/>
                    <a:pt x="704" y="552"/>
                  </a:cubicBezTo>
                  <a:cubicBezTo>
                    <a:pt x="702" y="549"/>
                    <a:pt x="699" y="546"/>
                    <a:pt x="697" y="544"/>
                  </a:cubicBezTo>
                  <a:cubicBezTo>
                    <a:pt x="697" y="543"/>
                    <a:pt x="696" y="543"/>
                    <a:pt x="696" y="542"/>
                  </a:cubicBezTo>
                  <a:cubicBezTo>
                    <a:pt x="694" y="541"/>
                    <a:pt x="692" y="539"/>
                    <a:pt x="690" y="537"/>
                  </a:cubicBezTo>
                  <a:cubicBezTo>
                    <a:pt x="690" y="537"/>
                    <a:pt x="690" y="536"/>
                    <a:pt x="689" y="536"/>
                  </a:cubicBezTo>
                  <a:cubicBezTo>
                    <a:pt x="689" y="536"/>
                    <a:pt x="689" y="536"/>
                    <a:pt x="688" y="536"/>
                  </a:cubicBezTo>
                  <a:cubicBezTo>
                    <a:pt x="687" y="535"/>
                    <a:pt x="686" y="534"/>
                    <a:pt x="685" y="533"/>
                  </a:cubicBezTo>
                  <a:cubicBezTo>
                    <a:pt x="682" y="531"/>
                    <a:pt x="679" y="529"/>
                    <a:pt x="676" y="528"/>
                  </a:cubicBezTo>
                  <a:cubicBezTo>
                    <a:pt x="672" y="526"/>
                    <a:pt x="669" y="525"/>
                    <a:pt x="666" y="524"/>
                  </a:cubicBezTo>
                  <a:cubicBezTo>
                    <a:pt x="665" y="524"/>
                    <a:pt x="664" y="523"/>
                    <a:pt x="663" y="523"/>
                  </a:cubicBezTo>
                  <a:cubicBezTo>
                    <a:pt x="663" y="523"/>
                    <a:pt x="662" y="523"/>
                    <a:pt x="661" y="522"/>
                  </a:cubicBezTo>
                  <a:cubicBezTo>
                    <a:pt x="659" y="522"/>
                    <a:pt x="657" y="521"/>
                    <a:pt x="655" y="521"/>
                  </a:cubicBezTo>
                  <a:cubicBezTo>
                    <a:pt x="648" y="519"/>
                    <a:pt x="641" y="518"/>
                    <a:pt x="634" y="516"/>
                  </a:cubicBezTo>
                  <a:cubicBezTo>
                    <a:pt x="632" y="516"/>
                    <a:pt x="630" y="516"/>
                    <a:pt x="628" y="515"/>
                  </a:cubicBezTo>
                  <a:cubicBezTo>
                    <a:pt x="620" y="514"/>
                    <a:pt x="612" y="512"/>
                    <a:pt x="604" y="511"/>
                  </a:cubicBezTo>
                  <a:cubicBezTo>
                    <a:pt x="599" y="510"/>
                    <a:pt x="595" y="510"/>
                    <a:pt x="591" y="509"/>
                  </a:cubicBezTo>
                  <a:cubicBezTo>
                    <a:pt x="587" y="508"/>
                    <a:pt x="583" y="508"/>
                    <a:pt x="579" y="507"/>
                  </a:cubicBezTo>
                  <a:cubicBezTo>
                    <a:pt x="578" y="507"/>
                    <a:pt x="578" y="507"/>
                    <a:pt x="577" y="506"/>
                  </a:cubicBezTo>
                  <a:cubicBezTo>
                    <a:pt x="572" y="506"/>
                    <a:pt x="568" y="505"/>
                    <a:pt x="564" y="504"/>
                  </a:cubicBezTo>
                  <a:cubicBezTo>
                    <a:pt x="557" y="503"/>
                    <a:pt x="550" y="502"/>
                    <a:pt x="543" y="501"/>
                  </a:cubicBezTo>
                  <a:cubicBezTo>
                    <a:pt x="536" y="500"/>
                    <a:pt x="529" y="499"/>
                    <a:pt x="521" y="497"/>
                  </a:cubicBezTo>
                  <a:cubicBezTo>
                    <a:pt x="506" y="495"/>
                    <a:pt x="490" y="492"/>
                    <a:pt x="475" y="489"/>
                  </a:cubicBezTo>
                  <a:cubicBezTo>
                    <a:pt x="471" y="488"/>
                    <a:pt x="466" y="488"/>
                    <a:pt x="462" y="487"/>
                  </a:cubicBezTo>
                  <a:cubicBezTo>
                    <a:pt x="460" y="486"/>
                    <a:pt x="457" y="486"/>
                    <a:pt x="455" y="485"/>
                  </a:cubicBezTo>
                  <a:cubicBezTo>
                    <a:pt x="448" y="484"/>
                    <a:pt x="442" y="483"/>
                    <a:pt x="436" y="481"/>
                  </a:cubicBezTo>
                  <a:cubicBezTo>
                    <a:pt x="431" y="480"/>
                    <a:pt x="426" y="479"/>
                    <a:pt x="421" y="478"/>
                  </a:cubicBezTo>
                  <a:cubicBezTo>
                    <a:pt x="419" y="478"/>
                    <a:pt x="416" y="477"/>
                    <a:pt x="414" y="477"/>
                  </a:cubicBezTo>
                  <a:cubicBezTo>
                    <a:pt x="406" y="475"/>
                    <a:pt x="399" y="473"/>
                    <a:pt x="392" y="472"/>
                  </a:cubicBezTo>
                  <a:cubicBezTo>
                    <a:pt x="391" y="471"/>
                    <a:pt x="389" y="471"/>
                    <a:pt x="388" y="471"/>
                  </a:cubicBezTo>
                  <a:cubicBezTo>
                    <a:pt x="385" y="470"/>
                    <a:pt x="381" y="469"/>
                    <a:pt x="378" y="468"/>
                  </a:cubicBezTo>
                  <a:cubicBezTo>
                    <a:pt x="375" y="467"/>
                    <a:pt x="372" y="466"/>
                    <a:pt x="369" y="465"/>
                  </a:cubicBezTo>
                  <a:cubicBezTo>
                    <a:pt x="366" y="465"/>
                    <a:pt x="363" y="464"/>
                    <a:pt x="360" y="463"/>
                  </a:cubicBezTo>
                  <a:cubicBezTo>
                    <a:pt x="356" y="462"/>
                    <a:pt x="353" y="461"/>
                    <a:pt x="349" y="460"/>
                  </a:cubicBezTo>
                  <a:cubicBezTo>
                    <a:pt x="347" y="459"/>
                    <a:pt x="344" y="458"/>
                    <a:pt x="341" y="457"/>
                  </a:cubicBezTo>
                  <a:cubicBezTo>
                    <a:pt x="339" y="456"/>
                    <a:pt x="337" y="456"/>
                    <a:pt x="334" y="455"/>
                  </a:cubicBezTo>
                  <a:cubicBezTo>
                    <a:pt x="332" y="454"/>
                    <a:pt x="330" y="453"/>
                    <a:pt x="328" y="453"/>
                  </a:cubicBezTo>
                  <a:cubicBezTo>
                    <a:pt x="326" y="452"/>
                    <a:pt x="324" y="451"/>
                    <a:pt x="322" y="450"/>
                  </a:cubicBezTo>
                  <a:cubicBezTo>
                    <a:pt x="316" y="448"/>
                    <a:pt x="310" y="446"/>
                    <a:pt x="304" y="443"/>
                  </a:cubicBezTo>
                  <a:cubicBezTo>
                    <a:pt x="302" y="442"/>
                    <a:pt x="301" y="442"/>
                    <a:pt x="299" y="441"/>
                  </a:cubicBezTo>
                  <a:cubicBezTo>
                    <a:pt x="284" y="434"/>
                    <a:pt x="271" y="427"/>
                    <a:pt x="259" y="418"/>
                  </a:cubicBezTo>
                  <a:cubicBezTo>
                    <a:pt x="259" y="418"/>
                    <a:pt x="258" y="418"/>
                    <a:pt x="257" y="417"/>
                  </a:cubicBezTo>
                  <a:cubicBezTo>
                    <a:pt x="255" y="415"/>
                    <a:pt x="253" y="414"/>
                    <a:pt x="251" y="412"/>
                  </a:cubicBezTo>
                  <a:cubicBezTo>
                    <a:pt x="249" y="411"/>
                    <a:pt x="248" y="410"/>
                    <a:pt x="247" y="409"/>
                  </a:cubicBezTo>
                  <a:cubicBezTo>
                    <a:pt x="243" y="405"/>
                    <a:pt x="239" y="401"/>
                    <a:pt x="235" y="397"/>
                  </a:cubicBezTo>
                  <a:cubicBezTo>
                    <a:pt x="233" y="396"/>
                    <a:pt x="232" y="395"/>
                    <a:pt x="231" y="394"/>
                  </a:cubicBezTo>
                  <a:cubicBezTo>
                    <a:pt x="229" y="393"/>
                    <a:pt x="227" y="391"/>
                    <a:pt x="225" y="389"/>
                  </a:cubicBezTo>
                  <a:cubicBezTo>
                    <a:pt x="223" y="388"/>
                    <a:pt x="221" y="386"/>
                    <a:pt x="219" y="384"/>
                  </a:cubicBezTo>
                  <a:cubicBezTo>
                    <a:pt x="216" y="382"/>
                    <a:pt x="214" y="381"/>
                    <a:pt x="212" y="379"/>
                  </a:cubicBezTo>
                  <a:cubicBezTo>
                    <a:pt x="211" y="378"/>
                    <a:pt x="209" y="377"/>
                    <a:pt x="208" y="375"/>
                  </a:cubicBezTo>
                  <a:cubicBezTo>
                    <a:pt x="175" y="349"/>
                    <a:pt x="135" y="320"/>
                    <a:pt x="96" y="294"/>
                  </a:cubicBezTo>
                  <a:cubicBezTo>
                    <a:pt x="96" y="294"/>
                    <a:pt x="96" y="294"/>
                    <a:pt x="96" y="294"/>
                  </a:cubicBezTo>
                  <a:cubicBezTo>
                    <a:pt x="92" y="291"/>
                    <a:pt x="88" y="288"/>
                    <a:pt x="84" y="285"/>
                  </a:cubicBezTo>
                  <a:cubicBezTo>
                    <a:pt x="80" y="283"/>
                    <a:pt x="77" y="280"/>
                    <a:pt x="73" y="278"/>
                  </a:cubicBezTo>
                  <a:cubicBezTo>
                    <a:pt x="71" y="276"/>
                    <a:pt x="68" y="274"/>
                    <a:pt x="66" y="273"/>
                  </a:cubicBezTo>
                  <a:cubicBezTo>
                    <a:pt x="65" y="256"/>
                    <a:pt x="60" y="242"/>
                    <a:pt x="52" y="231"/>
                  </a:cubicBezTo>
                  <a:cubicBezTo>
                    <a:pt x="38" y="211"/>
                    <a:pt x="16" y="198"/>
                    <a:pt x="0" y="186"/>
                  </a:cubicBezTo>
                  <a:cubicBezTo>
                    <a:pt x="10" y="182"/>
                    <a:pt x="22" y="180"/>
                    <a:pt x="38" y="178"/>
                  </a:cubicBezTo>
                  <a:cubicBezTo>
                    <a:pt x="40" y="178"/>
                    <a:pt x="40" y="178"/>
                    <a:pt x="40" y="178"/>
                  </a:cubicBezTo>
                  <a:cubicBezTo>
                    <a:pt x="41" y="178"/>
                    <a:pt x="41" y="178"/>
                    <a:pt x="42" y="178"/>
                  </a:cubicBezTo>
                  <a:cubicBezTo>
                    <a:pt x="44" y="178"/>
                    <a:pt x="45" y="178"/>
                    <a:pt x="46" y="178"/>
                  </a:cubicBezTo>
                  <a:cubicBezTo>
                    <a:pt x="48" y="178"/>
                    <a:pt x="49" y="178"/>
                    <a:pt x="51" y="179"/>
                  </a:cubicBezTo>
                  <a:cubicBezTo>
                    <a:pt x="52" y="179"/>
                    <a:pt x="53" y="179"/>
                    <a:pt x="54" y="179"/>
                  </a:cubicBezTo>
                  <a:cubicBezTo>
                    <a:pt x="62" y="181"/>
                    <a:pt x="70" y="183"/>
                    <a:pt x="80" y="186"/>
                  </a:cubicBezTo>
                  <a:cubicBezTo>
                    <a:pt x="82" y="187"/>
                    <a:pt x="84" y="188"/>
                    <a:pt x="86" y="189"/>
                  </a:cubicBezTo>
                  <a:cubicBezTo>
                    <a:pt x="87" y="189"/>
                    <a:pt x="88" y="190"/>
                    <a:pt x="90" y="190"/>
                  </a:cubicBezTo>
                  <a:cubicBezTo>
                    <a:pt x="91" y="191"/>
                    <a:pt x="93" y="192"/>
                    <a:pt x="95" y="192"/>
                  </a:cubicBezTo>
                  <a:cubicBezTo>
                    <a:pt x="97" y="193"/>
                    <a:pt x="99" y="194"/>
                    <a:pt x="100" y="195"/>
                  </a:cubicBezTo>
                  <a:cubicBezTo>
                    <a:pt x="101" y="195"/>
                    <a:pt x="101" y="195"/>
                    <a:pt x="102" y="195"/>
                  </a:cubicBezTo>
                  <a:cubicBezTo>
                    <a:pt x="102" y="195"/>
                    <a:pt x="102" y="195"/>
                    <a:pt x="102" y="195"/>
                  </a:cubicBezTo>
                  <a:cubicBezTo>
                    <a:pt x="102" y="195"/>
                    <a:pt x="102" y="195"/>
                    <a:pt x="102" y="195"/>
                  </a:cubicBezTo>
                  <a:cubicBezTo>
                    <a:pt x="116" y="207"/>
                    <a:pt x="134" y="218"/>
                    <a:pt x="154" y="229"/>
                  </a:cubicBezTo>
                  <a:cubicBezTo>
                    <a:pt x="251" y="280"/>
                    <a:pt x="405" y="310"/>
                    <a:pt x="428" y="196"/>
                  </a:cubicBezTo>
                  <a:cubicBezTo>
                    <a:pt x="429" y="193"/>
                    <a:pt x="429" y="191"/>
                    <a:pt x="428" y="189"/>
                  </a:cubicBezTo>
                  <a:cubicBezTo>
                    <a:pt x="430" y="180"/>
                    <a:pt x="430" y="171"/>
                    <a:pt x="428" y="163"/>
                  </a:cubicBezTo>
                  <a:cubicBezTo>
                    <a:pt x="428" y="163"/>
                    <a:pt x="428" y="163"/>
                    <a:pt x="428" y="163"/>
                  </a:cubicBezTo>
                  <a:cubicBezTo>
                    <a:pt x="428" y="160"/>
                    <a:pt x="428" y="157"/>
                    <a:pt x="428" y="154"/>
                  </a:cubicBezTo>
                  <a:cubicBezTo>
                    <a:pt x="428" y="153"/>
                    <a:pt x="428" y="153"/>
                    <a:pt x="428" y="152"/>
                  </a:cubicBezTo>
                  <a:cubicBezTo>
                    <a:pt x="428" y="151"/>
                    <a:pt x="428" y="151"/>
                    <a:pt x="427" y="150"/>
                  </a:cubicBezTo>
                  <a:cubicBezTo>
                    <a:pt x="427" y="149"/>
                    <a:pt x="427" y="149"/>
                    <a:pt x="427" y="148"/>
                  </a:cubicBezTo>
                  <a:cubicBezTo>
                    <a:pt x="427" y="147"/>
                    <a:pt x="427" y="147"/>
                    <a:pt x="427" y="146"/>
                  </a:cubicBezTo>
                  <a:cubicBezTo>
                    <a:pt x="426" y="146"/>
                    <a:pt x="426" y="145"/>
                    <a:pt x="426" y="145"/>
                  </a:cubicBezTo>
                  <a:cubicBezTo>
                    <a:pt x="426" y="144"/>
                    <a:pt x="425" y="142"/>
                    <a:pt x="424" y="141"/>
                  </a:cubicBezTo>
                  <a:cubicBezTo>
                    <a:pt x="424" y="140"/>
                    <a:pt x="424" y="140"/>
                    <a:pt x="423" y="139"/>
                  </a:cubicBezTo>
                  <a:cubicBezTo>
                    <a:pt x="423" y="139"/>
                    <a:pt x="423" y="138"/>
                    <a:pt x="422" y="137"/>
                  </a:cubicBezTo>
                  <a:cubicBezTo>
                    <a:pt x="422" y="137"/>
                    <a:pt x="421" y="136"/>
                    <a:pt x="420" y="135"/>
                  </a:cubicBezTo>
                  <a:cubicBezTo>
                    <a:pt x="420" y="134"/>
                    <a:pt x="419" y="134"/>
                    <a:pt x="418" y="133"/>
                  </a:cubicBezTo>
                  <a:cubicBezTo>
                    <a:pt x="418" y="133"/>
                    <a:pt x="417" y="132"/>
                    <a:pt x="417" y="132"/>
                  </a:cubicBezTo>
                  <a:cubicBezTo>
                    <a:pt x="415" y="131"/>
                    <a:pt x="413" y="130"/>
                    <a:pt x="411" y="129"/>
                  </a:cubicBezTo>
                  <a:cubicBezTo>
                    <a:pt x="410" y="128"/>
                    <a:pt x="409" y="128"/>
                    <a:pt x="408" y="127"/>
                  </a:cubicBezTo>
                  <a:cubicBezTo>
                    <a:pt x="403" y="126"/>
                    <a:pt x="397" y="125"/>
                    <a:pt x="390" y="125"/>
                  </a:cubicBezTo>
                  <a:cubicBezTo>
                    <a:pt x="342" y="125"/>
                    <a:pt x="254" y="157"/>
                    <a:pt x="220" y="155"/>
                  </a:cubicBezTo>
                  <a:cubicBezTo>
                    <a:pt x="248" y="123"/>
                    <a:pt x="248" y="123"/>
                    <a:pt x="248" y="123"/>
                  </a:cubicBezTo>
                  <a:cubicBezTo>
                    <a:pt x="270" y="97"/>
                    <a:pt x="270" y="97"/>
                    <a:pt x="270" y="97"/>
                  </a:cubicBezTo>
                  <a:cubicBezTo>
                    <a:pt x="333" y="79"/>
                    <a:pt x="410" y="61"/>
                    <a:pt x="464" y="53"/>
                  </a:cubicBezTo>
                  <a:cubicBezTo>
                    <a:pt x="541" y="42"/>
                    <a:pt x="566" y="0"/>
                    <a:pt x="594" y="148"/>
                  </a:cubicBezTo>
                  <a:cubicBezTo>
                    <a:pt x="621" y="297"/>
                    <a:pt x="682" y="329"/>
                    <a:pt x="730" y="361"/>
                  </a:cubicBezTo>
                  <a:cubicBezTo>
                    <a:pt x="779" y="394"/>
                    <a:pt x="841" y="538"/>
                    <a:pt x="832" y="54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56" name="Forma libre 33">
              <a:extLst>
                <a:ext uri="{FF2B5EF4-FFF2-40B4-BE49-F238E27FC236}">
                  <a16:creationId xmlns:a16="http://schemas.microsoft.com/office/drawing/2014/main" id="{86469AEA-7511-41DC-A011-88DD81748329}"/>
                </a:ext>
              </a:extLst>
            </p:cNvPr>
            <p:cNvSpPr>
              <a:spLocks/>
            </p:cNvSpPr>
            <p:nvPr/>
          </p:nvSpPr>
          <p:spPr bwMode="auto">
            <a:xfrm>
              <a:off x="9860664" y="3197122"/>
              <a:ext cx="964074" cy="677360"/>
            </a:xfrm>
            <a:custGeom>
              <a:avLst/>
              <a:gdLst>
                <a:gd name="T0" fmla="*/ 462 w 538"/>
                <a:gd name="T1" fmla="*/ 0 h 378"/>
                <a:gd name="T2" fmla="*/ 0 w 538"/>
                <a:gd name="T3" fmla="*/ 245 h 378"/>
                <a:gd name="T4" fmla="*/ 0 w 538"/>
                <a:gd name="T5" fmla="*/ 378 h 378"/>
                <a:gd name="T6" fmla="*/ 538 w 538"/>
                <a:gd name="T7" fmla="*/ 100 h 378"/>
                <a:gd name="T8" fmla="*/ 462 w 538"/>
                <a:gd name="T9" fmla="*/ 0 h 378"/>
              </a:gdLst>
              <a:ahLst/>
              <a:cxnLst>
                <a:cxn ang="0">
                  <a:pos x="T0" y="T1"/>
                </a:cxn>
                <a:cxn ang="0">
                  <a:pos x="T2" y="T3"/>
                </a:cxn>
                <a:cxn ang="0">
                  <a:pos x="T4" y="T5"/>
                </a:cxn>
                <a:cxn ang="0">
                  <a:pos x="T6" y="T7"/>
                </a:cxn>
                <a:cxn ang="0">
                  <a:pos x="T8" y="T9"/>
                </a:cxn>
              </a:cxnLst>
              <a:rect l="0" t="0" r="r" b="b"/>
              <a:pathLst>
                <a:path w="538" h="378">
                  <a:moveTo>
                    <a:pt x="462" y="0"/>
                  </a:moveTo>
                  <a:lnTo>
                    <a:pt x="0" y="245"/>
                  </a:lnTo>
                  <a:lnTo>
                    <a:pt x="0" y="378"/>
                  </a:lnTo>
                  <a:lnTo>
                    <a:pt x="538" y="100"/>
                  </a:lnTo>
                  <a:lnTo>
                    <a:pt x="462" y="0"/>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es-ES" dirty="0"/>
            </a:p>
          </p:txBody>
        </p:sp>
        <p:sp>
          <p:nvSpPr>
            <p:cNvPr id="57" name="Forma libre 34">
              <a:extLst>
                <a:ext uri="{FF2B5EF4-FFF2-40B4-BE49-F238E27FC236}">
                  <a16:creationId xmlns:a16="http://schemas.microsoft.com/office/drawing/2014/main" id="{A828F27C-2D7F-4EC9-819B-5E25949089DA}"/>
                </a:ext>
              </a:extLst>
            </p:cNvPr>
            <p:cNvSpPr>
              <a:spLocks/>
            </p:cNvSpPr>
            <p:nvPr/>
          </p:nvSpPr>
          <p:spPr bwMode="auto">
            <a:xfrm>
              <a:off x="9860664" y="3376318"/>
              <a:ext cx="2331338" cy="3436976"/>
            </a:xfrm>
            <a:custGeom>
              <a:avLst/>
              <a:gdLst>
                <a:gd name="T0" fmla="*/ 692 w 692"/>
                <a:gd name="T1" fmla="*/ 543 h 1021"/>
                <a:gd name="T2" fmla="*/ 692 w 692"/>
                <a:gd name="T3" fmla="*/ 1021 h 1021"/>
                <a:gd name="T4" fmla="*/ 529 w 692"/>
                <a:gd name="T5" fmla="*/ 922 h 1021"/>
                <a:gd name="T6" fmla="*/ 267 w 692"/>
                <a:gd name="T7" fmla="*/ 862 h 1021"/>
                <a:gd name="T8" fmla="*/ 222 w 692"/>
                <a:gd name="T9" fmla="*/ 855 h 1021"/>
                <a:gd name="T10" fmla="*/ 85 w 692"/>
                <a:gd name="T11" fmla="*/ 506 h 1021"/>
                <a:gd name="T12" fmla="*/ 0 w 692"/>
                <a:gd name="T13" fmla="*/ 148 h 1021"/>
                <a:gd name="T14" fmla="*/ 95 w 692"/>
                <a:gd name="T15" fmla="*/ 99 h 1021"/>
                <a:gd name="T16" fmla="*/ 183 w 692"/>
                <a:gd name="T17" fmla="*/ 54 h 1021"/>
                <a:gd name="T18" fmla="*/ 263 w 692"/>
                <a:gd name="T19" fmla="*/ 13 h 1021"/>
                <a:gd name="T20" fmla="*/ 286 w 692"/>
                <a:gd name="T21" fmla="*/ 0 h 1021"/>
                <a:gd name="T22" fmla="*/ 286 w 692"/>
                <a:gd name="T23" fmla="*/ 0 h 1021"/>
                <a:gd name="T24" fmla="*/ 286 w 692"/>
                <a:gd name="T25" fmla="*/ 0 h 1021"/>
                <a:gd name="T26" fmla="*/ 292 w 692"/>
                <a:gd name="T27" fmla="*/ 7 h 1021"/>
                <a:gd name="T28" fmla="*/ 692 w 692"/>
                <a:gd name="T29" fmla="*/ 543 h 10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92" h="1021">
                  <a:moveTo>
                    <a:pt x="692" y="543"/>
                  </a:moveTo>
                  <a:cubicBezTo>
                    <a:pt x="692" y="1021"/>
                    <a:pt x="692" y="1021"/>
                    <a:pt x="692" y="1021"/>
                  </a:cubicBezTo>
                  <a:cubicBezTo>
                    <a:pt x="681" y="1000"/>
                    <a:pt x="644" y="961"/>
                    <a:pt x="529" y="922"/>
                  </a:cubicBezTo>
                  <a:cubicBezTo>
                    <a:pt x="467" y="901"/>
                    <a:pt x="382" y="880"/>
                    <a:pt x="267" y="862"/>
                  </a:cubicBezTo>
                  <a:cubicBezTo>
                    <a:pt x="252" y="860"/>
                    <a:pt x="238" y="857"/>
                    <a:pt x="222" y="855"/>
                  </a:cubicBezTo>
                  <a:cubicBezTo>
                    <a:pt x="164" y="741"/>
                    <a:pt x="118" y="618"/>
                    <a:pt x="85" y="506"/>
                  </a:cubicBezTo>
                  <a:cubicBezTo>
                    <a:pt x="24" y="308"/>
                    <a:pt x="0" y="148"/>
                    <a:pt x="0" y="148"/>
                  </a:cubicBezTo>
                  <a:cubicBezTo>
                    <a:pt x="95" y="99"/>
                    <a:pt x="95" y="99"/>
                    <a:pt x="95" y="99"/>
                  </a:cubicBezTo>
                  <a:cubicBezTo>
                    <a:pt x="183" y="54"/>
                    <a:pt x="183" y="54"/>
                    <a:pt x="183" y="54"/>
                  </a:cubicBezTo>
                  <a:cubicBezTo>
                    <a:pt x="263" y="13"/>
                    <a:pt x="263" y="13"/>
                    <a:pt x="263" y="13"/>
                  </a:cubicBezTo>
                  <a:cubicBezTo>
                    <a:pt x="286" y="0"/>
                    <a:pt x="286" y="0"/>
                    <a:pt x="286" y="0"/>
                  </a:cubicBezTo>
                  <a:cubicBezTo>
                    <a:pt x="286" y="0"/>
                    <a:pt x="286" y="0"/>
                    <a:pt x="286" y="0"/>
                  </a:cubicBezTo>
                  <a:cubicBezTo>
                    <a:pt x="286" y="0"/>
                    <a:pt x="286" y="0"/>
                    <a:pt x="286" y="0"/>
                  </a:cubicBezTo>
                  <a:cubicBezTo>
                    <a:pt x="288" y="2"/>
                    <a:pt x="290" y="5"/>
                    <a:pt x="292" y="7"/>
                  </a:cubicBezTo>
                  <a:cubicBezTo>
                    <a:pt x="354" y="77"/>
                    <a:pt x="539" y="303"/>
                    <a:pt x="692" y="543"/>
                  </a:cubicBezTo>
                  <a:close/>
                </a:path>
              </a:pathLst>
            </a:custGeom>
            <a:gradFill>
              <a:gsLst>
                <a:gs pos="0">
                  <a:srgbClr val="0A2DDB"/>
                </a:gs>
                <a:gs pos="83000">
                  <a:srgbClr val="3E04A9"/>
                </a:gs>
              </a:gsLst>
              <a:lin ang="13200000" scaled="0"/>
            </a:gradFill>
            <a:ln>
              <a:noFill/>
            </a:ln>
          </p:spPr>
          <p:txBody>
            <a:bodyPr vert="horz" wrap="square" lIns="91440" tIns="45720" rIns="91440" bIns="45720" numCol="1" rtlCol="0" anchor="t" anchorCtr="0" compatLnSpc="1">
              <a:prstTxWarp prst="textNoShape">
                <a:avLst/>
              </a:prstTxWarp>
            </a:bodyPr>
            <a:lstStyle/>
            <a:p>
              <a:pPr rtl="0"/>
              <a:endParaRPr lang="es-ES" dirty="0"/>
            </a:p>
          </p:txBody>
        </p:sp>
        <p:sp>
          <p:nvSpPr>
            <p:cNvPr id="58" name="Forma libre 35">
              <a:extLst>
                <a:ext uri="{FF2B5EF4-FFF2-40B4-BE49-F238E27FC236}">
                  <a16:creationId xmlns:a16="http://schemas.microsoft.com/office/drawing/2014/main" id="{3CEFFA90-EB51-41A6-8D88-DC1FC480C0E4}"/>
                </a:ext>
              </a:extLst>
            </p:cNvPr>
            <p:cNvSpPr>
              <a:spLocks/>
            </p:cNvSpPr>
            <p:nvPr/>
          </p:nvSpPr>
          <p:spPr bwMode="auto">
            <a:xfrm>
              <a:off x="9860664" y="3557306"/>
              <a:ext cx="1782999" cy="2922684"/>
            </a:xfrm>
            <a:custGeom>
              <a:avLst/>
              <a:gdLst>
                <a:gd name="T0" fmla="*/ 529 w 529"/>
                <a:gd name="T1" fmla="*/ 868 h 868"/>
                <a:gd name="T2" fmla="*/ 267 w 529"/>
                <a:gd name="T3" fmla="*/ 808 h 868"/>
                <a:gd name="T4" fmla="*/ 222 w 529"/>
                <a:gd name="T5" fmla="*/ 801 h 868"/>
                <a:gd name="T6" fmla="*/ 85 w 529"/>
                <a:gd name="T7" fmla="*/ 452 h 868"/>
                <a:gd name="T8" fmla="*/ 0 w 529"/>
                <a:gd name="T9" fmla="*/ 94 h 868"/>
                <a:gd name="T10" fmla="*/ 95 w 529"/>
                <a:gd name="T11" fmla="*/ 45 h 868"/>
                <a:gd name="T12" fmla="*/ 183 w 529"/>
                <a:gd name="T13" fmla="*/ 0 h 868"/>
                <a:gd name="T14" fmla="*/ 194 w 529"/>
                <a:gd name="T15" fmla="*/ 1 h 868"/>
                <a:gd name="T16" fmla="*/ 315 w 529"/>
                <a:gd name="T17" fmla="*/ 378 h 868"/>
                <a:gd name="T18" fmla="*/ 315 w 529"/>
                <a:gd name="T19" fmla="*/ 421 h 868"/>
                <a:gd name="T20" fmla="*/ 508 w 529"/>
                <a:gd name="T21" fmla="*/ 855 h 868"/>
                <a:gd name="T22" fmla="*/ 529 w 529"/>
                <a:gd name="T23" fmla="*/ 868 h 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29" h="868">
                  <a:moveTo>
                    <a:pt x="529" y="868"/>
                  </a:moveTo>
                  <a:cubicBezTo>
                    <a:pt x="467" y="847"/>
                    <a:pt x="382" y="826"/>
                    <a:pt x="267" y="808"/>
                  </a:cubicBezTo>
                  <a:cubicBezTo>
                    <a:pt x="252" y="806"/>
                    <a:pt x="238" y="803"/>
                    <a:pt x="222" y="801"/>
                  </a:cubicBezTo>
                  <a:cubicBezTo>
                    <a:pt x="164" y="687"/>
                    <a:pt x="118" y="564"/>
                    <a:pt x="85" y="452"/>
                  </a:cubicBezTo>
                  <a:cubicBezTo>
                    <a:pt x="24" y="254"/>
                    <a:pt x="0" y="94"/>
                    <a:pt x="0" y="94"/>
                  </a:cubicBezTo>
                  <a:cubicBezTo>
                    <a:pt x="95" y="45"/>
                    <a:pt x="95" y="45"/>
                    <a:pt x="95" y="45"/>
                  </a:cubicBezTo>
                  <a:cubicBezTo>
                    <a:pt x="183" y="0"/>
                    <a:pt x="183" y="0"/>
                    <a:pt x="183" y="0"/>
                  </a:cubicBezTo>
                  <a:cubicBezTo>
                    <a:pt x="187" y="0"/>
                    <a:pt x="190" y="0"/>
                    <a:pt x="194" y="1"/>
                  </a:cubicBezTo>
                  <a:cubicBezTo>
                    <a:pt x="194" y="1"/>
                    <a:pt x="315" y="244"/>
                    <a:pt x="315" y="378"/>
                  </a:cubicBezTo>
                  <a:cubicBezTo>
                    <a:pt x="315" y="392"/>
                    <a:pt x="315" y="406"/>
                    <a:pt x="315" y="421"/>
                  </a:cubicBezTo>
                  <a:cubicBezTo>
                    <a:pt x="311" y="551"/>
                    <a:pt x="307" y="720"/>
                    <a:pt x="508" y="855"/>
                  </a:cubicBezTo>
                  <a:cubicBezTo>
                    <a:pt x="515" y="859"/>
                    <a:pt x="522" y="864"/>
                    <a:pt x="529" y="868"/>
                  </a:cubicBezTo>
                  <a:close/>
                </a:path>
              </a:pathLst>
            </a:custGeom>
            <a:gradFill>
              <a:gsLst>
                <a:gs pos="100000">
                  <a:srgbClr val="5936E0"/>
                </a:gs>
                <a:gs pos="44000">
                  <a:srgbClr val="371DBD"/>
                </a:gs>
              </a:gsLst>
              <a:lin ang="13200000" scaled="0"/>
            </a:gradFill>
            <a:ln>
              <a:noFill/>
            </a:ln>
          </p:spPr>
          <p:txBody>
            <a:bodyPr vert="horz" wrap="square" lIns="91440" tIns="45720" rIns="91440" bIns="45720" numCol="1" rtlCol="0" anchor="t" anchorCtr="0" compatLnSpc="1">
              <a:prstTxWarp prst="textNoShape">
                <a:avLst/>
              </a:prstTxWarp>
            </a:bodyPr>
            <a:lstStyle/>
            <a:p>
              <a:pPr rtl="0"/>
              <a:endParaRPr lang="es-ES" dirty="0"/>
            </a:p>
          </p:txBody>
        </p:sp>
        <p:sp>
          <p:nvSpPr>
            <p:cNvPr id="67" name="Forma libre: Forma 66">
              <a:extLst>
                <a:ext uri="{FF2B5EF4-FFF2-40B4-BE49-F238E27FC236}">
                  <a16:creationId xmlns:a16="http://schemas.microsoft.com/office/drawing/2014/main" id="{2ACAA286-8EC7-477A-B799-85B6B23E638D}"/>
                </a:ext>
              </a:extLst>
            </p:cNvPr>
            <p:cNvSpPr/>
            <p:nvPr/>
          </p:nvSpPr>
          <p:spPr>
            <a:xfrm rot="20923453">
              <a:off x="6655548" y="-439156"/>
              <a:ext cx="5488008" cy="1037277"/>
            </a:xfrm>
            <a:custGeom>
              <a:avLst/>
              <a:gdLst>
                <a:gd name="connsiteX0" fmla="*/ 584535 w 5488008"/>
                <a:gd name="connsiteY0" fmla="*/ 0 h 1037277"/>
                <a:gd name="connsiteX1" fmla="*/ 5488008 w 5488008"/>
                <a:gd name="connsiteY1" fmla="*/ 977656 h 1037277"/>
                <a:gd name="connsiteX2" fmla="*/ 5476121 w 5488008"/>
                <a:gd name="connsiteY2" fmla="*/ 1037276 h 1037277"/>
                <a:gd name="connsiteX3" fmla="*/ 0 w 5488008"/>
                <a:gd name="connsiteY3" fmla="*/ 1037277 h 1037277"/>
                <a:gd name="connsiteX4" fmla="*/ 35107 w 5488008"/>
                <a:gd name="connsiteY4" fmla="*/ 912868 h 1037277"/>
                <a:gd name="connsiteX5" fmla="*/ 584535 w 5488008"/>
                <a:gd name="connsiteY5" fmla="*/ 0 h 1037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88008" h="1037277">
                  <a:moveTo>
                    <a:pt x="584535" y="0"/>
                  </a:moveTo>
                  <a:lnTo>
                    <a:pt x="5488008" y="977656"/>
                  </a:lnTo>
                  <a:lnTo>
                    <a:pt x="5476121" y="1037276"/>
                  </a:lnTo>
                  <a:lnTo>
                    <a:pt x="0" y="1037277"/>
                  </a:lnTo>
                  <a:lnTo>
                    <a:pt x="35107" y="912868"/>
                  </a:lnTo>
                  <a:cubicBezTo>
                    <a:pt x="217952" y="337066"/>
                    <a:pt x="584535" y="0"/>
                    <a:pt x="584535" y="0"/>
                  </a:cubicBezTo>
                  <a:close/>
                </a:path>
              </a:pathLst>
            </a:custGeom>
            <a:gradFill>
              <a:gsLst>
                <a:gs pos="0">
                  <a:srgbClr val="7CEFD8"/>
                </a:gs>
                <a:gs pos="83000">
                  <a:srgbClr val="6672E4"/>
                </a:gs>
              </a:gsLst>
              <a:lin ang="2400000" scaled="0"/>
            </a:gradFill>
            <a:ln w="12700"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es-ES" dirty="0">
                <a:solidFill>
                  <a:schemeClr val="tx1"/>
                </a:solidFill>
              </a:endParaRPr>
            </a:p>
          </p:txBody>
        </p:sp>
      </p:grpSp>
      <p:sp>
        <p:nvSpPr>
          <p:cNvPr id="15" name="Título 14" hidden="1">
            <a:extLst>
              <a:ext uri="{FF2B5EF4-FFF2-40B4-BE49-F238E27FC236}">
                <a16:creationId xmlns:a16="http://schemas.microsoft.com/office/drawing/2014/main" id="{1B710331-53CB-4E4F-A9D3-D1E190EEAEE4}"/>
              </a:ext>
            </a:extLst>
          </p:cNvPr>
          <p:cNvSpPr>
            <a:spLocks noGrp="1"/>
          </p:cNvSpPr>
          <p:nvPr>
            <p:ph type="title"/>
          </p:nvPr>
        </p:nvSpPr>
        <p:spPr/>
        <p:txBody>
          <a:bodyPr rtlCol="0"/>
          <a:lstStyle/>
          <a:p>
            <a:r>
              <a:rPr lang="es-ES" dirty="0"/>
              <a:t>Diapositiva de recursos humanos 2</a:t>
            </a:r>
          </a:p>
        </p:txBody>
      </p:sp>
      <p:grpSp>
        <p:nvGrpSpPr>
          <p:cNvPr id="41" name="Grupo 40">
            <a:extLst>
              <a:ext uri="{FF2B5EF4-FFF2-40B4-BE49-F238E27FC236}">
                <a16:creationId xmlns:a16="http://schemas.microsoft.com/office/drawing/2014/main" id="{F76AFE64-3776-4A9C-97E6-6EDE3FA0524E}"/>
              </a:ext>
              <a:ext uri="{C183D7F6-B498-43B3-948B-1728B52AA6E4}">
                <adec:decorative xmlns:adec="http://schemas.microsoft.com/office/drawing/2017/decorative" val="1"/>
              </a:ext>
            </a:extLst>
          </p:cNvPr>
          <p:cNvGrpSpPr/>
          <p:nvPr/>
        </p:nvGrpSpPr>
        <p:grpSpPr>
          <a:xfrm>
            <a:off x="510359" y="3962689"/>
            <a:ext cx="4201583" cy="2486694"/>
            <a:chOff x="518433" y="1692049"/>
            <a:chExt cx="4201583" cy="4052654"/>
          </a:xfrm>
        </p:grpSpPr>
        <p:grpSp>
          <p:nvGrpSpPr>
            <p:cNvPr id="42" name="Grupo 41">
              <a:extLst>
                <a:ext uri="{FF2B5EF4-FFF2-40B4-BE49-F238E27FC236}">
                  <a16:creationId xmlns:a16="http://schemas.microsoft.com/office/drawing/2014/main" id="{F43ACDF0-46D9-40E7-BC1A-73D923674E00}"/>
                </a:ext>
              </a:extLst>
            </p:cNvPr>
            <p:cNvGrpSpPr/>
            <p:nvPr/>
          </p:nvGrpSpPr>
          <p:grpSpPr>
            <a:xfrm>
              <a:off x="518433" y="1692049"/>
              <a:ext cx="4201583" cy="802550"/>
              <a:chOff x="518433" y="1851126"/>
              <a:chExt cx="4201583" cy="802550"/>
            </a:xfrm>
          </p:grpSpPr>
          <p:sp>
            <p:nvSpPr>
              <p:cNvPr id="70" name="Rectángulo: Esquinas redondeadas 5">
                <a:extLst>
                  <a:ext uri="{FF2B5EF4-FFF2-40B4-BE49-F238E27FC236}">
                    <a16:creationId xmlns:a16="http://schemas.microsoft.com/office/drawing/2014/main" id="{AD4AC9AB-26CE-4464-AA3F-BBAEE5DFCE6B}"/>
                  </a:ext>
                </a:extLst>
              </p:cNvPr>
              <p:cNvSpPr/>
              <p:nvPr/>
            </p:nvSpPr>
            <p:spPr>
              <a:xfrm>
                <a:off x="518433" y="1981199"/>
                <a:ext cx="443592" cy="232296"/>
              </a:xfrm>
              <a:prstGeom prst="roundRect">
                <a:avLst>
                  <a:gd name="adj" fmla="val 50000"/>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sp>
            <p:nvSpPr>
              <p:cNvPr id="71" name="Rectángulo 70">
                <a:extLst>
                  <a:ext uri="{FF2B5EF4-FFF2-40B4-BE49-F238E27FC236}">
                    <a16:creationId xmlns:a16="http://schemas.microsoft.com/office/drawing/2014/main" id="{9A99F52A-2375-4DCA-BE93-9B1785175E92}"/>
                  </a:ext>
                </a:extLst>
              </p:cNvPr>
              <p:cNvSpPr/>
              <p:nvPr/>
            </p:nvSpPr>
            <p:spPr>
              <a:xfrm>
                <a:off x="1183821" y="1851126"/>
                <a:ext cx="3536195" cy="802550"/>
              </a:xfrm>
              <a:prstGeom prst="rect">
                <a:avLst/>
              </a:prstGeom>
            </p:spPr>
            <p:txBody>
              <a:bodyPr wrap="square" lIns="0" tIns="0" rIns="0" bIns="0" rtlCol="0">
                <a:spAutoFit/>
              </a:bodyPr>
              <a:lstStyle/>
              <a:p>
                <a:pPr rtl="0"/>
                <a:r>
                  <a:rPr lang="es-ES" sz="1600" i="1" dirty="0">
                    <a:solidFill>
                      <a:srgbClr val="002060"/>
                    </a:solidFill>
                    <a:cs typeface="Segoe UI" panose="020B0502040204020203" pitchFamily="34" charset="0"/>
                  </a:rPr>
                  <a:t>Angular I: Diseño de la interfaz y componentes iniciales de la SPA</a:t>
                </a:r>
              </a:p>
            </p:txBody>
          </p:sp>
        </p:grpSp>
        <p:grpSp>
          <p:nvGrpSpPr>
            <p:cNvPr id="43" name="Grupo 42">
              <a:extLst>
                <a:ext uri="{FF2B5EF4-FFF2-40B4-BE49-F238E27FC236}">
                  <a16:creationId xmlns:a16="http://schemas.microsoft.com/office/drawing/2014/main" id="{31650BD8-C25A-4267-9F89-CDA02C523775}"/>
                </a:ext>
              </a:extLst>
            </p:cNvPr>
            <p:cNvGrpSpPr/>
            <p:nvPr/>
          </p:nvGrpSpPr>
          <p:grpSpPr>
            <a:xfrm>
              <a:off x="518433" y="2775416"/>
              <a:ext cx="4201583" cy="802550"/>
              <a:chOff x="518433" y="2717554"/>
              <a:chExt cx="4201583" cy="802550"/>
            </a:xfrm>
          </p:grpSpPr>
          <p:sp>
            <p:nvSpPr>
              <p:cNvPr id="66" name="Rectángulo: Esquinas redondeadas 8">
                <a:extLst>
                  <a:ext uri="{FF2B5EF4-FFF2-40B4-BE49-F238E27FC236}">
                    <a16:creationId xmlns:a16="http://schemas.microsoft.com/office/drawing/2014/main" id="{2ABF61EB-930A-4841-91E7-B558FEAD854B}"/>
                  </a:ext>
                </a:extLst>
              </p:cNvPr>
              <p:cNvSpPr/>
              <p:nvPr/>
            </p:nvSpPr>
            <p:spPr>
              <a:xfrm>
                <a:off x="518433" y="2847627"/>
                <a:ext cx="443592" cy="232296"/>
              </a:xfrm>
              <a:prstGeom prst="roundRect">
                <a:avLst>
                  <a:gd name="adj" fmla="val 50000"/>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sp>
            <p:nvSpPr>
              <p:cNvPr id="68" name="Rectángulo 67">
                <a:extLst>
                  <a:ext uri="{FF2B5EF4-FFF2-40B4-BE49-F238E27FC236}">
                    <a16:creationId xmlns:a16="http://schemas.microsoft.com/office/drawing/2014/main" id="{28164EBC-05BB-4F3B-8C90-51E12D8280A5}"/>
                  </a:ext>
                </a:extLst>
              </p:cNvPr>
              <p:cNvSpPr/>
              <p:nvPr/>
            </p:nvSpPr>
            <p:spPr>
              <a:xfrm>
                <a:off x="1183821" y="2717554"/>
                <a:ext cx="3536195" cy="802550"/>
              </a:xfrm>
              <a:prstGeom prst="rect">
                <a:avLst/>
              </a:prstGeom>
            </p:spPr>
            <p:txBody>
              <a:bodyPr wrap="square" lIns="0" tIns="0" rIns="0" bIns="0" rtlCol="0">
                <a:spAutoFit/>
              </a:bodyPr>
              <a:lstStyle/>
              <a:p>
                <a:pPr rtl="0"/>
                <a:r>
                  <a:rPr lang="es-ES" sz="1600" i="1" dirty="0">
                    <a:solidFill>
                      <a:srgbClr val="002060"/>
                    </a:solidFill>
                    <a:cs typeface="Segoe UI" panose="020B0502040204020203" pitchFamily="34" charset="0"/>
                  </a:rPr>
                  <a:t>Angular II: Consumo del servicio REST mediante servicios HTTP</a:t>
                </a:r>
              </a:p>
            </p:txBody>
          </p:sp>
        </p:grpSp>
        <p:grpSp>
          <p:nvGrpSpPr>
            <p:cNvPr id="44" name="Grupo 43">
              <a:extLst>
                <a:ext uri="{FF2B5EF4-FFF2-40B4-BE49-F238E27FC236}">
                  <a16:creationId xmlns:a16="http://schemas.microsoft.com/office/drawing/2014/main" id="{C24200FD-ED5D-4960-97CF-477243EA4C55}"/>
                </a:ext>
              </a:extLst>
            </p:cNvPr>
            <p:cNvGrpSpPr/>
            <p:nvPr/>
          </p:nvGrpSpPr>
          <p:grpSpPr>
            <a:xfrm>
              <a:off x="518433" y="3858783"/>
              <a:ext cx="4201583" cy="802550"/>
              <a:chOff x="518433" y="3597907"/>
              <a:chExt cx="4201583" cy="802550"/>
            </a:xfrm>
          </p:grpSpPr>
          <p:sp>
            <p:nvSpPr>
              <p:cNvPr id="64" name="Rectángulo: Esquinas redondeadas 10">
                <a:extLst>
                  <a:ext uri="{FF2B5EF4-FFF2-40B4-BE49-F238E27FC236}">
                    <a16:creationId xmlns:a16="http://schemas.microsoft.com/office/drawing/2014/main" id="{E9F692E0-F868-42FC-87E4-6B93086CAD2F}"/>
                  </a:ext>
                </a:extLst>
              </p:cNvPr>
              <p:cNvSpPr/>
              <p:nvPr/>
            </p:nvSpPr>
            <p:spPr>
              <a:xfrm>
                <a:off x="518433" y="3727980"/>
                <a:ext cx="443592" cy="232296"/>
              </a:xfrm>
              <a:prstGeom prst="roundRect">
                <a:avLst>
                  <a:gd name="adj" fmla="val 50000"/>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sp>
            <p:nvSpPr>
              <p:cNvPr id="65" name="Rectángulo 64">
                <a:extLst>
                  <a:ext uri="{FF2B5EF4-FFF2-40B4-BE49-F238E27FC236}">
                    <a16:creationId xmlns:a16="http://schemas.microsoft.com/office/drawing/2014/main" id="{3929AAD5-7092-461C-9266-9F8F807A4239}"/>
                  </a:ext>
                </a:extLst>
              </p:cNvPr>
              <p:cNvSpPr/>
              <p:nvPr/>
            </p:nvSpPr>
            <p:spPr>
              <a:xfrm>
                <a:off x="1183821" y="3597907"/>
                <a:ext cx="3536195" cy="802550"/>
              </a:xfrm>
              <a:prstGeom prst="rect">
                <a:avLst/>
              </a:prstGeom>
            </p:spPr>
            <p:txBody>
              <a:bodyPr wrap="square" lIns="0" tIns="0" rIns="0" bIns="0" rtlCol="0">
                <a:spAutoFit/>
              </a:bodyPr>
              <a:lstStyle/>
              <a:p>
                <a:pPr rtl="0"/>
                <a:r>
                  <a:rPr lang="es-ES" sz="1600" i="1" dirty="0">
                    <a:solidFill>
                      <a:srgbClr val="002060"/>
                    </a:solidFill>
                    <a:cs typeface="Segoe UI" panose="020B0502040204020203" pitchFamily="34" charset="0"/>
                  </a:rPr>
                  <a:t>Angular III: Enrutamiento y autenticación mediante JWT y Rol de usuario</a:t>
                </a:r>
              </a:p>
            </p:txBody>
          </p:sp>
        </p:grpSp>
        <p:grpSp>
          <p:nvGrpSpPr>
            <p:cNvPr id="59" name="Grupo 58">
              <a:extLst>
                <a:ext uri="{FF2B5EF4-FFF2-40B4-BE49-F238E27FC236}">
                  <a16:creationId xmlns:a16="http://schemas.microsoft.com/office/drawing/2014/main" id="{8D3C8A87-EA4C-4E91-AE45-553FD1572896}"/>
                </a:ext>
              </a:extLst>
            </p:cNvPr>
            <p:cNvGrpSpPr/>
            <p:nvPr/>
          </p:nvGrpSpPr>
          <p:grpSpPr>
            <a:xfrm>
              <a:off x="518433" y="4942149"/>
              <a:ext cx="4201583" cy="802554"/>
              <a:chOff x="518433" y="4478260"/>
              <a:chExt cx="4201583" cy="802554"/>
            </a:xfrm>
          </p:grpSpPr>
          <p:sp>
            <p:nvSpPr>
              <p:cNvPr id="61" name="Rectángulo: Esquinas redondeadas 12">
                <a:extLst>
                  <a:ext uri="{FF2B5EF4-FFF2-40B4-BE49-F238E27FC236}">
                    <a16:creationId xmlns:a16="http://schemas.microsoft.com/office/drawing/2014/main" id="{56230F85-BADD-4634-99F4-5F3399744707}"/>
                  </a:ext>
                </a:extLst>
              </p:cNvPr>
              <p:cNvSpPr/>
              <p:nvPr/>
            </p:nvSpPr>
            <p:spPr>
              <a:xfrm>
                <a:off x="518433" y="4608333"/>
                <a:ext cx="443592" cy="232296"/>
              </a:xfrm>
              <a:prstGeom prst="roundRect">
                <a:avLst>
                  <a:gd name="adj" fmla="val 50000"/>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sp>
            <p:nvSpPr>
              <p:cNvPr id="63" name="Rectángulo 62">
                <a:extLst>
                  <a:ext uri="{FF2B5EF4-FFF2-40B4-BE49-F238E27FC236}">
                    <a16:creationId xmlns:a16="http://schemas.microsoft.com/office/drawing/2014/main" id="{78578F98-374B-4908-A8E8-0B6F7C2DA1F7}"/>
                  </a:ext>
                </a:extLst>
              </p:cNvPr>
              <p:cNvSpPr/>
              <p:nvPr/>
            </p:nvSpPr>
            <p:spPr>
              <a:xfrm>
                <a:off x="1183821" y="4478260"/>
                <a:ext cx="3536195" cy="802554"/>
              </a:xfrm>
              <a:prstGeom prst="rect">
                <a:avLst/>
              </a:prstGeom>
            </p:spPr>
            <p:txBody>
              <a:bodyPr wrap="square" lIns="0" tIns="0" rIns="0" bIns="0" rtlCol="0">
                <a:spAutoFit/>
              </a:bodyPr>
              <a:lstStyle/>
              <a:p>
                <a:pPr rtl="0"/>
                <a:r>
                  <a:rPr lang="es-ES" sz="1600" i="1" dirty="0">
                    <a:solidFill>
                      <a:srgbClr val="002060"/>
                    </a:solidFill>
                    <a:cs typeface="Segoe UI" panose="020B0502040204020203" pitchFamily="34" charset="0"/>
                  </a:rPr>
                  <a:t>Valoraciones finales y pruebas de la aplicación</a:t>
                </a:r>
              </a:p>
            </p:txBody>
          </p:sp>
        </p:grpSp>
      </p:grpSp>
    </p:spTree>
    <p:extLst>
      <p:ext uri="{BB962C8B-B14F-4D97-AF65-F5344CB8AC3E}">
        <p14:creationId xmlns:p14="http://schemas.microsoft.com/office/powerpoint/2010/main" val="28552383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38E512D8-044F-441B-882C-AA7AF2D790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13596" y="1816304"/>
            <a:ext cx="8004232" cy="3964478"/>
          </a:xfrm>
          <a:prstGeom prst="rect">
            <a:avLst/>
          </a:prstGeom>
        </p:spPr>
      </p:pic>
      <p:sp>
        <p:nvSpPr>
          <p:cNvPr id="3" name="Cuadro de texto 2">
            <a:extLst>
              <a:ext uri="{FF2B5EF4-FFF2-40B4-BE49-F238E27FC236}">
                <a16:creationId xmlns:a16="http://schemas.microsoft.com/office/drawing/2014/main" id="{CE6AF7FE-5978-4B5F-90E1-044AC25EC230}"/>
              </a:ext>
            </a:extLst>
          </p:cNvPr>
          <p:cNvSpPr txBox="1"/>
          <p:nvPr/>
        </p:nvSpPr>
        <p:spPr>
          <a:xfrm>
            <a:off x="726781" y="273553"/>
            <a:ext cx="11113766" cy="405205"/>
          </a:xfrm>
          <a:prstGeom prst="rect">
            <a:avLst/>
          </a:prstGeom>
          <a:noFill/>
        </p:spPr>
        <p:txBody>
          <a:bodyPr wrap="square" lIns="0" tIns="0" rIns="0" bIns="0" rtlCol="0">
            <a:noAutofit/>
          </a:bodyPr>
          <a:lstStyle>
            <a:defPPr>
              <a:defRPr lang="en-US"/>
            </a:defPPr>
            <a:lvl1pPr>
              <a:lnSpc>
                <a:spcPts val="4000"/>
              </a:lnSpc>
              <a:defRPr sz="3600" b="1">
                <a:solidFill>
                  <a:srgbClr val="002060"/>
                </a:solidFill>
                <a:latin typeface="Segoe UI" panose="020B0502040204020203" pitchFamily="34" charset="0"/>
                <a:cs typeface="Segoe UI" panose="020B0502040204020203" pitchFamily="34" charset="0"/>
              </a:defRPr>
            </a:lvl1pPr>
          </a:lstStyle>
          <a:p>
            <a:pPr algn="ctr" rtl="0"/>
            <a:r>
              <a:rPr lang="es-ES" sz="4400" dirty="0">
                <a:latin typeface="+mj-lt"/>
              </a:rPr>
              <a:t>Roles de usuario y validación de la sesión por JWT y servicio </a:t>
            </a:r>
            <a:r>
              <a:rPr lang="es-ES" sz="4400" dirty="0" err="1">
                <a:latin typeface="+mj-lt"/>
              </a:rPr>
              <a:t>Auth-guard</a:t>
            </a:r>
            <a:r>
              <a:rPr lang="es-ES" sz="4400" dirty="0">
                <a:latin typeface="+mj-lt"/>
              </a:rPr>
              <a:t> </a:t>
            </a:r>
          </a:p>
        </p:txBody>
      </p:sp>
      <p:sp>
        <p:nvSpPr>
          <p:cNvPr id="4" name="Cuadro de texto 3">
            <a:extLst>
              <a:ext uri="{FF2B5EF4-FFF2-40B4-BE49-F238E27FC236}">
                <a16:creationId xmlns:a16="http://schemas.microsoft.com/office/drawing/2014/main" id="{171A55DA-183A-4D18-85CD-0F3BC09D5269}"/>
              </a:ext>
            </a:extLst>
          </p:cNvPr>
          <p:cNvSpPr txBox="1"/>
          <p:nvPr/>
        </p:nvSpPr>
        <p:spPr>
          <a:xfrm>
            <a:off x="726781" y="2832304"/>
            <a:ext cx="3134019" cy="1661993"/>
          </a:xfrm>
          <a:prstGeom prst="rect">
            <a:avLst/>
          </a:prstGeom>
        </p:spPr>
        <p:txBody>
          <a:bodyPr wrap="square" lIns="0" tIns="0" rIns="0" bIns="0" rtlCol="0">
            <a:spAutoFit/>
          </a:bodyPr>
          <a:lstStyle>
            <a:defPPr>
              <a:defRPr lang="en-US"/>
            </a:defPPr>
            <a:lvl1pPr>
              <a:defRPr sz="1600" i="1">
                <a:solidFill>
                  <a:srgbClr val="002060"/>
                </a:solidFill>
                <a:latin typeface="+mj-lt"/>
                <a:cs typeface="Segoe UI" panose="020B0502040204020203" pitchFamily="34" charset="0"/>
              </a:defRPr>
            </a:lvl1pPr>
          </a:lstStyle>
          <a:p>
            <a:pPr rtl="0"/>
            <a:r>
              <a:rPr lang="es-ES" sz="1800" b="1" dirty="0">
                <a:latin typeface="+mn-lt"/>
              </a:rPr>
              <a:t>Contamos con un servicio adicional que comprueba que el usuario que ha iniciado sesión tiene permisos (está autorizado) para realizar las acciones que va a realizar dentro de la aplicación</a:t>
            </a:r>
          </a:p>
        </p:txBody>
      </p:sp>
      <p:sp>
        <p:nvSpPr>
          <p:cNvPr id="53" name="Título 52" hidden="1">
            <a:extLst>
              <a:ext uri="{FF2B5EF4-FFF2-40B4-BE49-F238E27FC236}">
                <a16:creationId xmlns:a16="http://schemas.microsoft.com/office/drawing/2014/main" id="{6BCAF586-A14B-4A3B-A249-655ADDBB3A4C}"/>
              </a:ext>
            </a:extLst>
          </p:cNvPr>
          <p:cNvSpPr>
            <a:spLocks noGrp="1"/>
          </p:cNvSpPr>
          <p:nvPr>
            <p:ph type="title"/>
          </p:nvPr>
        </p:nvSpPr>
        <p:spPr/>
        <p:txBody>
          <a:bodyPr rtlCol="0"/>
          <a:lstStyle/>
          <a:p>
            <a:r>
              <a:rPr lang="es-ES" dirty="0"/>
              <a:t>Diapositiva de recursos humanos 8</a:t>
            </a:r>
          </a:p>
        </p:txBody>
      </p:sp>
    </p:spTree>
    <p:extLst>
      <p:ext uri="{BB962C8B-B14F-4D97-AF65-F5344CB8AC3E}">
        <p14:creationId xmlns:p14="http://schemas.microsoft.com/office/powerpoint/2010/main" val="2403687957"/>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 de texto 2">
            <a:extLst>
              <a:ext uri="{FF2B5EF4-FFF2-40B4-BE49-F238E27FC236}">
                <a16:creationId xmlns:a16="http://schemas.microsoft.com/office/drawing/2014/main" id="{CE6AF7FE-5978-4B5F-90E1-044AC25EC230}"/>
              </a:ext>
            </a:extLst>
          </p:cNvPr>
          <p:cNvSpPr txBox="1"/>
          <p:nvPr/>
        </p:nvSpPr>
        <p:spPr>
          <a:xfrm>
            <a:off x="1515145" y="351072"/>
            <a:ext cx="9161710" cy="405205"/>
          </a:xfrm>
          <a:prstGeom prst="rect">
            <a:avLst/>
          </a:prstGeom>
          <a:noFill/>
        </p:spPr>
        <p:txBody>
          <a:bodyPr wrap="square" lIns="0" tIns="0" rIns="0" bIns="0" rtlCol="0">
            <a:noAutofit/>
          </a:bodyPr>
          <a:lstStyle>
            <a:defPPr>
              <a:defRPr lang="en-US"/>
            </a:defPPr>
            <a:lvl1pPr>
              <a:lnSpc>
                <a:spcPts val="4000"/>
              </a:lnSpc>
              <a:defRPr sz="3600" b="1">
                <a:solidFill>
                  <a:srgbClr val="002060"/>
                </a:solidFill>
                <a:latin typeface="Segoe UI" panose="020B0502040204020203" pitchFamily="34" charset="0"/>
                <a:cs typeface="Segoe UI" panose="020B0502040204020203" pitchFamily="34" charset="0"/>
              </a:defRPr>
            </a:lvl1pPr>
          </a:lstStyle>
          <a:p>
            <a:pPr rtl="0"/>
            <a:r>
              <a:rPr lang="es-ES" sz="4400" dirty="0">
                <a:latin typeface="+mj-lt"/>
              </a:rPr>
              <a:t>CREATE, READ, UPDATE</a:t>
            </a:r>
            <a:r>
              <a:rPr lang="es-ES" sz="4400" dirty="0">
                <a:latin typeface="+mj-lt"/>
                <a:sym typeface="Wingdings" panose="05000000000000000000" pitchFamily="2" charset="2"/>
              </a:rPr>
              <a:t> GET, POST, PUT</a:t>
            </a:r>
            <a:r>
              <a:rPr lang="en-US" sz="4400" dirty="0">
                <a:latin typeface="+mj-lt"/>
                <a:sym typeface="Wingdings" panose="05000000000000000000" pitchFamily="2" charset="2"/>
              </a:rPr>
              <a:t> </a:t>
            </a:r>
            <a:endParaRPr lang="es-ES" sz="4400" dirty="0">
              <a:latin typeface="+mj-lt"/>
              <a:sym typeface="Wingdings" panose="05000000000000000000" pitchFamily="2" charset="2"/>
            </a:endParaRPr>
          </a:p>
          <a:p>
            <a:pPr rtl="0"/>
            <a:endParaRPr lang="es-ES" sz="3200" dirty="0"/>
          </a:p>
        </p:txBody>
      </p:sp>
      <p:sp>
        <p:nvSpPr>
          <p:cNvPr id="53" name="Título 52" hidden="1">
            <a:extLst>
              <a:ext uri="{FF2B5EF4-FFF2-40B4-BE49-F238E27FC236}">
                <a16:creationId xmlns:a16="http://schemas.microsoft.com/office/drawing/2014/main" id="{6BCAF586-A14B-4A3B-A249-655ADDBB3A4C}"/>
              </a:ext>
            </a:extLst>
          </p:cNvPr>
          <p:cNvSpPr>
            <a:spLocks noGrp="1"/>
          </p:cNvSpPr>
          <p:nvPr>
            <p:ph type="title"/>
          </p:nvPr>
        </p:nvSpPr>
        <p:spPr/>
        <p:txBody>
          <a:bodyPr rtlCol="0"/>
          <a:lstStyle/>
          <a:p>
            <a:r>
              <a:rPr lang="es-ES" dirty="0"/>
              <a:t>Diapositiva de recursos humanos 8</a:t>
            </a:r>
          </a:p>
        </p:txBody>
      </p:sp>
      <p:graphicFrame>
        <p:nvGraphicFramePr>
          <p:cNvPr id="7" name="Diagrama 6">
            <a:extLst>
              <a:ext uri="{FF2B5EF4-FFF2-40B4-BE49-F238E27FC236}">
                <a16:creationId xmlns:a16="http://schemas.microsoft.com/office/drawing/2014/main" id="{AFB79867-A451-4325-8821-32A14549E573}"/>
              </a:ext>
            </a:extLst>
          </p:cNvPr>
          <p:cNvGraphicFramePr/>
          <p:nvPr>
            <p:extLst>
              <p:ext uri="{D42A27DB-BD31-4B8C-83A1-F6EECF244321}">
                <p14:modId xmlns:p14="http://schemas.microsoft.com/office/powerpoint/2010/main" val="2488646440"/>
              </p:ext>
            </p:extLst>
          </p:nvPr>
        </p:nvGraphicFramePr>
        <p:xfrm>
          <a:off x="3178629" y="1010510"/>
          <a:ext cx="8360907" cy="55739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Imagen 8">
            <a:extLst>
              <a:ext uri="{FF2B5EF4-FFF2-40B4-BE49-F238E27FC236}">
                <a16:creationId xmlns:a16="http://schemas.microsoft.com/office/drawing/2014/main" id="{CD7A7ADD-FB82-4DE6-960B-F43CA8F072F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52464" y="1072356"/>
            <a:ext cx="1616254" cy="1583537"/>
          </a:xfrm>
          <a:prstGeom prst="rect">
            <a:avLst/>
          </a:prstGeom>
        </p:spPr>
      </p:pic>
      <p:pic>
        <p:nvPicPr>
          <p:cNvPr id="13" name="Imagen 12">
            <a:extLst>
              <a:ext uri="{FF2B5EF4-FFF2-40B4-BE49-F238E27FC236}">
                <a16:creationId xmlns:a16="http://schemas.microsoft.com/office/drawing/2014/main" id="{7C490563-3D22-4FB2-9A1E-DD9EB3A20EB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35429" y="2985465"/>
            <a:ext cx="1916265" cy="1583537"/>
          </a:xfrm>
          <a:prstGeom prst="rect">
            <a:avLst/>
          </a:prstGeom>
        </p:spPr>
      </p:pic>
      <p:pic>
        <p:nvPicPr>
          <p:cNvPr id="15" name="Imagen 14">
            <a:extLst>
              <a:ext uri="{FF2B5EF4-FFF2-40B4-BE49-F238E27FC236}">
                <a16:creationId xmlns:a16="http://schemas.microsoft.com/office/drawing/2014/main" id="{94061349-F8D2-4B5B-B82E-8B21C555C39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68740" y="4818744"/>
            <a:ext cx="2203185" cy="1761024"/>
          </a:xfrm>
          <a:prstGeom prst="rect">
            <a:avLst/>
          </a:prstGeom>
        </p:spPr>
      </p:pic>
    </p:spTree>
    <p:extLst>
      <p:ext uri="{BB962C8B-B14F-4D97-AF65-F5344CB8AC3E}">
        <p14:creationId xmlns:p14="http://schemas.microsoft.com/office/powerpoint/2010/main" val="4099529530"/>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 de texto 2">
            <a:extLst>
              <a:ext uri="{FF2B5EF4-FFF2-40B4-BE49-F238E27FC236}">
                <a16:creationId xmlns:a16="http://schemas.microsoft.com/office/drawing/2014/main" id="{CE6AF7FE-5978-4B5F-90E1-044AC25EC230}"/>
              </a:ext>
            </a:extLst>
          </p:cNvPr>
          <p:cNvSpPr txBox="1"/>
          <p:nvPr/>
        </p:nvSpPr>
        <p:spPr>
          <a:xfrm>
            <a:off x="726781" y="404182"/>
            <a:ext cx="9826141" cy="405205"/>
          </a:xfrm>
          <a:prstGeom prst="rect">
            <a:avLst/>
          </a:prstGeom>
          <a:noFill/>
        </p:spPr>
        <p:txBody>
          <a:bodyPr wrap="square" lIns="0" tIns="0" rIns="0" bIns="0" rtlCol="0">
            <a:noAutofit/>
          </a:bodyPr>
          <a:lstStyle>
            <a:defPPr>
              <a:defRPr lang="en-US"/>
            </a:defPPr>
            <a:lvl1pPr>
              <a:lnSpc>
                <a:spcPts val="4000"/>
              </a:lnSpc>
              <a:defRPr sz="3600" b="1">
                <a:solidFill>
                  <a:srgbClr val="002060"/>
                </a:solidFill>
                <a:latin typeface="Segoe UI" panose="020B0502040204020203" pitchFamily="34" charset="0"/>
                <a:cs typeface="Segoe UI" panose="020B0502040204020203" pitchFamily="34" charset="0"/>
              </a:defRPr>
            </a:lvl1pPr>
          </a:lstStyle>
          <a:p>
            <a:pPr rtl="0"/>
            <a:r>
              <a:rPr lang="es-ES" sz="4400" dirty="0">
                <a:latin typeface="+mj-lt"/>
              </a:rPr>
              <a:t>Maestro – Detalle y ‘</a:t>
            </a:r>
            <a:r>
              <a:rPr lang="es-ES" sz="4400" dirty="0" err="1">
                <a:latin typeface="+mj-lt"/>
              </a:rPr>
              <a:t>ActivatedRouter</a:t>
            </a:r>
            <a:r>
              <a:rPr lang="es-ES" sz="4400" dirty="0">
                <a:latin typeface="+mj-lt"/>
              </a:rPr>
              <a:t>’ </a:t>
            </a:r>
          </a:p>
        </p:txBody>
      </p:sp>
      <p:sp>
        <p:nvSpPr>
          <p:cNvPr id="4" name="Cuadro de texto 3">
            <a:extLst>
              <a:ext uri="{FF2B5EF4-FFF2-40B4-BE49-F238E27FC236}">
                <a16:creationId xmlns:a16="http://schemas.microsoft.com/office/drawing/2014/main" id="{171A55DA-183A-4D18-85CD-0F3BC09D5269}"/>
              </a:ext>
            </a:extLst>
          </p:cNvPr>
          <p:cNvSpPr txBox="1"/>
          <p:nvPr/>
        </p:nvSpPr>
        <p:spPr>
          <a:xfrm>
            <a:off x="1060511" y="1605494"/>
            <a:ext cx="5746590" cy="1107996"/>
          </a:xfrm>
          <a:prstGeom prst="rect">
            <a:avLst/>
          </a:prstGeom>
        </p:spPr>
        <p:txBody>
          <a:bodyPr wrap="square" lIns="0" tIns="0" rIns="0" bIns="0" rtlCol="0">
            <a:spAutoFit/>
          </a:bodyPr>
          <a:lstStyle>
            <a:defPPr>
              <a:defRPr lang="en-US"/>
            </a:defPPr>
            <a:lvl1pPr>
              <a:defRPr sz="1600" i="1">
                <a:solidFill>
                  <a:srgbClr val="002060"/>
                </a:solidFill>
                <a:latin typeface="+mj-lt"/>
                <a:cs typeface="Segoe UI" panose="020B0502040204020203" pitchFamily="34" charset="0"/>
              </a:defRPr>
            </a:lvl1pPr>
          </a:lstStyle>
          <a:p>
            <a:pPr rtl="0"/>
            <a:r>
              <a:rPr lang="es-ES" sz="1800" b="1" dirty="0">
                <a:latin typeface="+mn-lt"/>
              </a:rPr>
              <a:t>     Encontramos dos variantes de esta filosofía de diseño:</a:t>
            </a:r>
          </a:p>
          <a:p>
            <a:pPr rtl="0"/>
            <a:endParaRPr lang="es-ES" sz="1800" b="1" dirty="0">
              <a:latin typeface="+mn-lt"/>
            </a:endParaRPr>
          </a:p>
          <a:p>
            <a:pPr marL="285750" indent="-285750" rtl="0">
              <a:buFont typeface="Arial" panose="020B0604020202020204" pitchFamily="34" charset="0"/>
              <a:buChar char="•"/>
            </a:pPr>
            <a:r>
              <a:rPr lang="es-ES" sz="1800" b="1" dirty="0">
                <a:latin typeface="+mn-lt"/>
              </a:rPr>
              <a:t>En el menú lateral de filtrado de incidencias por proyecto</a:t>
            </a:r>
          </a:p>
          <a:p>
            <a:pPr marL="285750" indent="-285750" rtl="0">
              <a:buFont typeface="Arial" panose="020B0604020202020204" pitchFamily="34" charset="0"/>
              <a:buChar char="•"/>
            </a:pPr>
            <a:r>
              <a:rPr lang="es-ES" sz="1800" b="1" dirty="0">
                <a:latin typeface="+mn-lt"/>
              </a:rPr>
              <a:t>En la vista de detalles de las incidencias de la aplicación </a:t>
            </a:r>
          </a:p>
        </p:txBody>
      </p:sp>
      <p:sp>
        <p:nvSpPr>
          <p:cNvPr id="53" name="Título 52" hidden="1">
            <a:extLst>
              <a:ext uri="{FF2B5EF4-FFF2-40B4-BE49-F238E27FC236}">
                <a16:creationId xmlns:a16="http://schemas.microsoft.com/office/drawing/2014/main" id="{6BCAF586-A14B-4A3B-A249-655ADDBB3A4C}"/>
              </a:ext>
            </a:extLst>
          </p:cNvPr>
          <p:cNvSpPr>
            <a:spLocks noGrp="1"/>
          </p:cNvSpPr>
          <p:nvPr>
            <p:ph type="title"/>
          </p:nvPr>
        </p:nvSpPr>
        <p:spPr/>
        <p:txBody>
          <a:bodyPr rtlCol="0"/>
          <a:lstStyle/>
          <a:p>
            <a:r>
              <a:rPr lang="es-ES" dirty="0"/>
              <a:t>Diapositiva de recursos humanos 8</a:t>
            </a:r>
          </a:p>
        </p:txBody>
      </p:sp>
      <p:pic>
        <p:nvPicPr>
          <p:cNvPr id="7" name="Imagen 6">
            <a:extLst>
              <a:ext uri="{FF2B5EF4-FFF2-40B4-BE49-F238E27FC236}">
                <a16:creationId xmlns:a16="http://schemas.microsoft.com/office/drawing/2014/main" id="{0C184906-4B89-46B8-8122-A627FCFF3C3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60511" y="3178514"/>
            <a:ext cx="9492411" cy="3519943"/>
          </a:xfrm>
          <a:prstGeom prst="rect">
            <a:avLst/>
          </a:prstGeom>
        </p:spPr>
      </p:pic>
      <p:sp>
        <p:nvSpPr>
          <p:cNvPr id="8" name="Rectángulo 7">
            <a:extLst>
              <a:ext uri="{FF2B5EF4-FFF2-40B4-BE49-F238E27FC236}">
                <a16:creationId xmlns:a16="http://schemas.microsoft.com/office/drawing/2014/main" id="{4731CE72-D1A2-41F9-AFC1-ED899270875F}"/>
              </a:ext>
            </a:extLst>
          </p:cNvPr>
          <p:cNvSpPr/>
          <p:nvPr/>
        </p:nvSpPr>
        <p:spPr>
          <a:xfrm>
            <a:off x="7678057" y="1468674"/>
            <a:ext cx="2874865" cy="1477328"/>
          </a:xfrm>
          <a:prstGeom prst="rect">
            <a:avLst/>
          </a:prstGeom>
        </p:spPr>
        <p:txBody>
          <a:bodyPr wrap="square">
            <a:spAutoFit/>
          </a:bodyPr>
          <a:lstStyle/>
          <a:p>
            <a:r>
              <a:rPr lang="es-ES" dirty="0"/>
              <a:t>Usamos el módulo ActivateRoute para que la navegación entre los detalles de un objeto, conocido su ID, sea más sencillo. </a:t>
            </a:r>
          </a:p>
        </p:txBody>
      </p:sp>
    </p:spTree>
    <p:extLst>
      <p:ext uri="{BB962C8B-B14F-4D97-AF65-F5344CB8AC3E}">
        <p14:creationId xmlns:p14="http://schemas.microsoft.com/office/powerpoint/2010/main" val="3605605286"/>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 de texto 2">
            <a:extLst>
              <a:ext uri="{FF2B5EF4-FFF2-40B4-BE49-F238E27FC236}">
                <a16:creationId xmlns:a16="http://schemas.microsoft.com/office/drawing/2014/main" id="{CE6AF7FE-5978-4B5F-90E1-044AC25EC230}"/>
              </a:ext>
            </a:extLst>
          </p:cNvPr>
          <p:cNvSpPr txBox="1"/>
          <p:nvPr/>
        </p:nvSpPr>
        <p:spPr>
          <a:xfrm>
            <a:off x="726781" y="273553"/>
            <a:ext cx="9826141" cy="405205"/>
          </a:xfrm>
          <a:prstGeom prst="rect">
            <a:avLst/>
          </a:prstGeom>
          <a:noFill/>
        </p:spPr>
        <p:txBody>
          <a:bodyPr wrap="square" lIns="0" tIns="0" rIns="0" bIns="0" rtlCol="0">
            <a:noAutofit/>
          </a:bodyPr>
          <a:lstStyle>
            <a:defPPr>
              <a:defRPr lang="en-US"/>
            </a:defPPr>
            <a:lvl1pPr>
              <a:lnSpc>
                <a:spcPts val="4000"/>
              </a:lnSpc>
              <a:defRPr sz="3600" b="1">
                <a:solidFill>
                  <a:srgbClr val="002060"/>
                </a:solidFill>
                <a:latin typeface="Segoe UI" panose="020B0502040204020203" pitchFamily="34" charset="0"/>
                <a:cs typeface="Segoe UI" panose="020B0502040204020203" pitchFamily="34" charset="0"/>
              </a:defRPr>
            </a:lvl1pPr>
          </a:lstStyle>
          <a:p>
            <a:pPr rtl="0"/>
            <a:r>
              <a:rPr lang="es-ES" sz="4400" dirty="0">
                <a:latin typeface="+mj-lt"/>
              </a:rPr>
              <a:t>Limitaciones del proyecto </a:t>
            </a:r>
          </a:p>
        </p:txBody>
      </p:sp>
      <p:sp>
        <p:nvSpPr>
          <p:cNvPr id="5" name="Cuadro de texto 4">
            <a:extLst>
              <a:ext uri="{FF2B5EF4-FFF2-40B4-BE49-F238E27FC236}">
                <a16:creationId xmlns:a16="http://schemas.microsoft.com/office/drawing/2014/main" id="{11FEAF3D-6FC9-46CB-B4A4-9B8CA760AE20}"/>
              </a:ext>
            </a:extLst>
          </p:cNvPr>
          <p:cNvSpPr txBox="1"/>
          <p:nvPr/>
        </p:nvSpPr>
        <p:spPr>
          <a:xfrm>
            <a:off x="988038" y="1142686"/>
            <a:ext cx="10463733" cy="492443"/>
          </a:xfrm>
          <a:prstGeom prst="rect">
            <a:avLst/>
          </a:prstGeom>
        </p:spPr>
        <p:txBody>
          <a:bodyPr wrap="square" lIns="0" tIns="0" rIns="0" bIns="0" rtlCol="0">
            <a:spAutoFit/>
          </a:bodyPr>
          <a:lstStyle>
            <a:defPPr>
              <a:defRPr lang="en-US"/>
            </a:defPPr>
            <a:lvl1pPr>
              <a:defRPr sz="1600" i="1">
                <a:solidFill>
                  <a:srgbClr val="002060"/>
                </a:solidFill>
                <a:latin typeface="+mj-lt"/>
                <a:cs typeface="Segoe UI" panose="020B0502040204020203" pitchFamily="34" charset="0"/>
              </a:defRPr>
            </a:lvl1pPr>
          </a:lstStyle>
          <a:p>
            <a:pPr algn="ctr" rtl="0"/>
            <a:r>
              <a:rPr lang="es-ES" i="0" dirty="0"/>
              <a:t>El tiempo de desarrollo total de la aplicación, con todas las correcciones de errores y pruebas de la aplicación que se requieren, excede el tiempo límite de desarrollo del proyecto</a:t>
            </a:r>
          </a:p>
        </p:txBody>
      </p:sp>
      <p:sp>
        <p:nvSpPr>
          <p:cNvPr id="53" name="Título 52" hidden="1">
            <a:extLst>
              <a:ext uri="{FF2B5EF4-FFF2-40B4-BE49-F238E27FC236}">
                <a16:creationId xmlns:a16="http://schemas.microsoft.com/office/drawing/2014/main" id="{6BCAF586-A14B-4A3B-A249-655ADDBB3A4C}"/>
              </a:ext>
            </a:extLst>
          </p:cNvPr>
          <p:cNvSpPr>
            <a:spLocks noGrp="1"/>
          </p:cNvSpPr>
          <p:nvPr>
            <p:ph type="title"/>
          </p:nvPr>
        </p:nvSpPr>
        <p:spPr/>
        <p:txBody>
          <a:bodyPr rtlCol="0"/>
          <a:lstStyle/>
          <a:p>
            <a:r>
              <a:rPr lang="es-ES" dirty="0"/>
              <a:t>Diapositiva de recursos humanos 8</a:t>
            </a:r>
          </a:p>
        </p:txBody>
      </p:sp>
      <p:pic>
        <p:nvPicPr>
          <p:cNvPr id="7" name="Imagen 6">
            <a:extLst>
              <a:ext uri="{FF2B5EF4-FFF2-40B4-BE49-F238E27FC236}">
                <a16:creationId xmlns:a16="http://schemas.microsoft.com/office/drawing/2014/main" id="{90949334-6C29-482D-9493-8F8088C442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87771" y="2432742"/>
            <a:ext cx="4804229" cy="2970615"/>
          </a:xfrm>
          <a:prstGeom prst="rect">
            <a:avLst/>
          </a:prstGeom>
        </p:spPr>
      </p:pic>
      <p:pic>
        <p:nvPicPr>
          <p:cNvPr id="9" name="Imagen 8">
            <a:extLst>
              <a:ext uri="{FF2B5EF4-FFF2-40B4-BE49-F238E27FC236}">
                <a16:creationId xmlns:a16="http://schemas.microsoft.com/office/drawing/2014/main" id="{367D7C1C-38E0-4BD3-BE73-56C8D72D740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6541" y="2084399"/>
            <a:ext cx="4262773" cy="4500047"/>
          </a:xfrm>
          <a:prstGeom prst="rect">
            <a:avLst/>
          </a:prstGeom>
        </p:spPr>
      </p:pic>
    </p:spTree>
    <p:extLst>
      <p:ext uri="{BB962C8B-B14F-4D97-AF65-F5344CB8AC3E}">
        <p14:creationId xmlns:p14="http://schemas.microsoft.com/office/powerpoint/2010/main" val="1878351870"/>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agen 10">
            <a:extLst>
              <a:ext uri="{FF2B5EF4-FFF2-40B4-BE49-F238E27FC236}">
                <a16:creationId xmlns:a16="http://schemas.microsoft.com/office/drawing/2014/main" id="{CD6025FD-5F9B-4B6D-8421-F19C2654B19B}"/>
              </a:ext>
            </a:extLst>
          </p:cNvPr>
          <p:cNvPicPr>
            <a:picLocks noChangeAspect="1"/>
          </p:cNvPicPr>
          <p:nvPr/>
        </p:nvPicPr>
        <p:blipFill rotWithShape="1">
          <a:blip r:embed="rId3"/>
          <a:srcRect t="10449" r="70595" b="60174"/>
          <a:stretch/>
        </p:blipFill>
        <p:spPr>
          <a:xfrm>
            <a:off x="-719179" y="-116113"/>
            <a:ext cx="12922518" cy="6992644"/>
          </a:xfrm>
          <a:prstGeom prst="rect">
            <a:avLst/>
          </a:prstGeom>
          <a:ln>
            <a:noFill/>
          </a:ln>
          <a:effectLst/>
          <a:scene3d>
            <a:camera prst="orthographicFront">
              <a:rot lat="0" lon="0" rev="0"/>
            </a:camera>
            <a:lightRig rig="chilly" dir="t">
              <a:rot lat="0" lon="0" rev="18480000"/>
            </a:lightRig>
          </a:scene3d>
          <a:sp3d prstMaterial="clear">
            <a:bevelT h="63500"/>
          </a:sp3d>
        </p:spPr>
      </p:pic>
      <p:sp>
        <p:nvSpPr>
          <p:cNvPr id="3" name="Cuadro de texto 2">
            <a:extLst>
              <a:ext uri="{FF2B5EF4-FFF2-40B4-BE49-F238E27FC236}">
                <a16:creationId xmlns:a16="http://schemas.microsoft.com/office/drawing/2014/main" id="{CE6AF7FE-5978-4B5F-90E1-044AC25EC230}"/>
              </a:ext>
            </a:extLst>
          </p:cNvPr>
          <p:cNvSpPr txBox="1"/>
          <p:nvPr/>
        </p:nvSpPr>
        <p:spPr>
          <a:xfrm>
            <a:off x="726781" y="273553"/>
            <a:ext cx="9826141" cy="405205"/>
          </a:xfrm>
          <a:prstGeom prst="rect">
            <a:avLst/>
          </a:prstGeom>
          <a:noFill/>
        </p:spPr>
        <p:txBody>
          <a:bodyPr wrap="square" lIns="0" tIns="0" rIns="0" bIns="0" rtlCol="0">
            <a:noAutofit/>
          </a:bodyPr>
          <a:lstStyle>
            <a:defPPr>
              <a:defRPr lang="en-US"/>
            </a:defPPr>
            <a:lvl1pPr>
              <a:lnSpc>
                <a:spcPts val="4000"/>
              </a:lnSpc>
              <a:defRPr sz="3600" b="1">
                <a:solidFill>
                  <a:srgbClr val="002060"/>
                </a:solidFill>
                <a:latin typeface="Segoe UI" panose="020B0502040204020203" pitchFamily="34" charset="0"/>
                <a:cs typeface="Segoe UI" panose="020B0502040204020203" pitchFamily="34" charset="0"/>
              </a:defRPr>
            </a:lvl1pPr>
          </a:lstStyle>
          <a:p>
            <a:pPr rtl="0"/>
            <a:r>
              <a:rPr lang="es-ES" sz="4400" dirty="0">
                <a:latin typeface="+mj-lt"/>
              </a:rPr>
              <a:t>Prueba de la aplicación </a:t>
            </a:r>
          </a:p>
        </p:txBody>
      </p:sp>
      <p:sp>
        <p:nvSpPr>
          <p:cNvPr id="4" name="Cuadro de texto 3">
            <a:extLst>
              <a:ext uri="{FF2B5EF4-FFF2-40B4-BE49-F238E27FC236}">
                <a16:creationId xmlns:a16="http://schemas.microsoft.com/office/drawing/2014/main" id="{171A55DA-183A-4D18-85CD-0F3BC09D5269}"/>
              </a:ext>
            </a:extLst>
          </p:cNvPr>
          <p:cNvSpPr txBox="1"/>
          <p:nvPr/>
        </p:nvSpPr>
        <p:spPr>
          <a:xfrm>
            <a:off x="726781" y="1166124"/>
            <a:ext cx="7343162" cy="276999"/>
          </a:xfrm>
          <a:prstGeom prst="rect">
            <a:avLst/>
          </a:prstGeom>
        </p:spPr>
        <p:txBody>
          <a:bodyPr wrap="square" lIns="0" tIns="0" rIns="0" bIns="0" rtlCol="0">
            <a:spAutoFit/>
          </a:bodyPr>
          <a:lstStyle>
            <a:defPPr>
              <a:defRPr lang="en-US"/>
            </a:defPPr>
            <a:lvl1pPr>
              <a:defRPr sz="1600" i="1">
                <a:solidFill>
                  <a:srgbClr val="002060"/>
                </a:solidFill>
                <a:latin typeface="+mj-lt"/>
                <a:cs typeface="Segoe UI" panose="020B0502040204020203" pitchFamily="34" charset="0"/>
              </a:defRPr>
            </a:lvl1pPr>
          </a:lstStyle>
          <a:p>
            <a:pPr rtl="0"/>
            <a:r>
              <a:rPr lang="es-ES" sz="1800" b="1" dirty="0">
                <a:latin typeface="+mn-lt"/>
              </a:rPr>
              <a:t>Probamos la aplicación funcionando en un servidor remoto</a:t>
            </a:r>
          </a:p>
        </p:txBody>
      </p:sp>
      <p:sp>
        <p:nvSpPr>
          <p:cNvPr id="53" name="Título 52" hidden="1">
            <a:extLst>
              <a:ext uri="{FF2B5EF4-FFF2-40B4-BE49-F238E27FC236}">
                <a16:creationId xmlns:a16="http://schemas.microsoft.com/office/drawing/2014/main" id="{6BCAF586-A14B-4A3B-A249-655ADDBB3A4C}"/>
              </a:ext>
            </a:extLst>
          </p:cNvPr>
          <p:cNvSpPr>
            <a:spLocks noGrp="1"/>
          </p:cNvSpPr>
          <p:nvPr>
            <p:ph type="title"/>
          </p:nvPr>
        </p:nvSpPr>
        <p:spPr/>
        <p:txBody>
          <a:bodyPr rtlCol="0"/>
          <a:lstStyle/>
          <a:p>
            <a:r>
              <a:rPr lang="es-ES" dirty="0"/>
              <a:t>Diapositiva de recursos humanos 8</a:t>
            </a:r>
          </a:p>
        </p:txBody>
      </p:sp>
      <p:grpSp>
        <p:nvGrpSpPr>
          <p:cNvPr id="9" name="Group 4">
            <a:extLst>
              <a:ext uri="{FF2B5EF4-FFF2-40B4-BE49-F238E27FC236}">
                <a16:creationId xmlns:a16="http://schemas.microsoft.com/office/drawing/2014/main" id="{958CDF71-7536-442A-86B4-9E56B6836DD3}"/>
              </a:ext>
            </a:extLst>
          </p:cNvPr>
          <p:cNvGrpSpPr>
            <a:grpSpLocks noChangeAspect="1"/>
          </p:cNvGrpSpPr>
          <p:nvPr/>
        </p:nvGrpSpPr>
        <p:grpSpPr bwMode="auto">
          <a:xfrm>
            <a:off x="1066800" y="1166813"/>
            <a:ext cx="9486899" cy="5418138"/>
            <a:chOff x="672" y="735"/>
            <a:chExt cx="5976" cy="3413"/>
          </a:xfrm>
        </p:grpSpPr>
        <p:sp>
          <p:nvSpPr>
            <p:cNvPr id="10" name="AutoShape 3">
              <a:extLst>
                <a:ext uri="{FF2B5EF4-FFF2-40B4-BE49-F238E27FC236}">
                  <a16:creationId xmlns:a16="http://schemas.microsoft.com/office/drawing/2014/main" id="{195AB098-3F9D-4582-B614-B59868E48D54}"/>
                </a:ext>
              </a:extLst>
            </p:cNvPr>
            <p:cNvSpPr>
              <a:spLocks noChangeAspect="1" noChangeArrowheads="1" noTextEdit="1"/>
            </p:cNvSpPr>
            <p:nvPr/>
          </p:nvSpPr>
          <p:spPr bwMode="auto">
            <a:xfrm>
              <a:off x="1065" y="1124"/>
              <a:ext cx="5583" cy="3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s-ES"/>
            </a:p>
          </p:txBody>
        </p:sp>
        <p:pic>
          <p:nvPicPr>
            <p:cNvPr id="1029" name="Picture 5">
              <a:extLst>
                <a:ext uri="{FF2B5EF4-FFF2-40B4-BE49-F238E27FC236}">
                  <a16:creationId xmlns:a16="http://schemas.microsoft.com/office/drawing/2014/main" id="{061809C6-3881-4337-B6AF-81DCA55D67A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2" y="735"/>
              <a:ext cx="5587" cy="3028"/>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2481921804"/>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 de texto 2">
            <a:extLst>
              <a:ext uri="{FF2B5EF4-FFF2-40B4-BE49-F238E27FC236}">
                <a16:creationId xmlns:a16="http://schemas.microsoft.com/office/drawing/2014/main" id="{9436B850-15F2-41BC-A54E-6E0F332F011D}"/>
              </a:ext>
            </a:extLst>
          </p:cNvPr>
          <p:cNvSpPr txBox="1"/>
          <p:nvPr/>
        </p:nvSpPr>
        <p:spPr>
          <a:xfrm>
            <a:off x="733192" y="4331033"/>
            <a:ext cx="4845708" cy="830997"/>
          </a:xfrm>
          <a:prstGeom prst="rect">
            <a:avLst/>
          </a:prstGeom>
          <a:noFill/>
        </p:spPr>
        <p:txBody>
          <a:bodyPr wrap="square" lIns="0" tIns="0" rIns="0" bIns="0" rtlCol="0">
            <a:spAutoFit/>
          </a:bodyPr>
          <a:lstStyle/>
          <a:p>
            <a:pPr rtl="0"/>
            <a:r>
              <a:rPr lang="es-ES" sz="5400" b="1" dirty="0">
                <a:solidFill>
                  <a:srgbClr val="002060"/>
                </a:solidFill>
                <a:latin typeface="Segoe UI" panose="020B0502040204020203" pitchFamily="34" charset="0"/>
                <a:cs typeface="Segoe UI" panose="020B0502040204020203" pitchFamily="34" charset="0"/>
              </a:rPr>
              <a:t>¡Gracias!</a:t>
            </a:r>
          </a:p>
        </p:txBody>
      </p:sp>
      <p:sp>
        <p:nvSpPr>
          <p:cNvPr id="4" name="Rectángulo 3">
            <a:extLst>
              <a:ext uri="{FF2B5EF4-FFF2-40B4-BE49-F238E27FC236}">
                <a16:creationId xmlns:a16="http://schemas.microsoft.com/office/drawing/2014/main" id="{A9B74FAF-1757-48A8-BBFB-722E8E1D6FA4}"/>
              </a:ext>
            </a:extLst>
          </p:cNvPr>
          <p:cNvSpPr/>
          <p:nvPr/>
        </p:nvSpPr>
        <p:spPr>
          <a:xfrm>
            <a:off x="733192" y="5358396"/>
            <a:ext cx="3536195" cy="246221"/>
          </a:xfrm>
          <a:prstGeom prst="rect">
            <a:avLst/>
          </a:prstGeom>
        </p:spPr>
        <p:txBody>
          <a:bodyPr wrap="square" lIns="0" tIns="0" rIns="0" bIns="0" rtlCol="0">
            <a:spAutoFit/>
          </a:bodyPr>
          <a:lstStyle/>
          <a:p>
            <a:pPr rtl="0"/>
            <a:r>
              <a:rPr lang="es-ES" sz="1600" i="1" dirty="0">
                <a:solidFill>
                  <a:srgbClr val="002060"/>
                </a:solidFill>
                <a:latin typeface="+mj-lt"/>
                <a:cs typeface="Segoe UI" panose="020B0502040204020203" pitchFamily="34" charset="0"/>
              </a:rPr>
              <a:t>No olviden formular sus preguntas </a:t>
            </a:r>
          </a:p>
        </p:txBody>
      </p:sp>
      <p:grpSp>
        <p:nvGrpSpPr>
          <p:cNvPr id="5" name="Grupo 4" descr="Esta imagen es un icono de tres seres humanos. ">
            <a:extLst>
              <a:ext uri="{FF2B5EF4-FFF2-40B4-BE49-F238E27FC236}">
                <a16:creationId xmlns:a16="http://schemas.microsoft.com/office/drawing/2014/main" id="{5D1C056A-1D7A-4D89-A2E0-446D9944C6FB}"/>
              </a:ext>
            </a:extLst>
          </p:cNvPr>
          <p:cNvGrpSpPr/>
          <p:nvPr/>
        </p:nvGrpSpPr>
        <p:grpSpPr>
          <a:xfrm>
            <a:off x="791651" y="3549996"/>
            <a:ext cx="569186" cy="530997"/>
            <a:chOff x="-27444701" y="-10180638"/>
            <a:chExt cx="10883901" cy="10153650"/>
          </a:xfrm>
          <a:solidFill>
            <a:schemeClr val="bg1">
              <a:lumMod val="50000"/>
            </a:schemeClr>
          </a:solidFill>
        </p:grpSpPr>
        <p:sp>
          <p:nvSpPr>
            <p:cNvPr id="6" name="Forma libre 35">
              <a:extLst>
                <a:ext uri="{FF2B5EF4-FFF2-40B4-BE49-F238E27FC236}">
                  <a16:creationId xmlns:a16="http://schemas.microsoft.com/office/drawing/2014/main" id="{C9FAB44B-F1A9-406C-8DC0-7BC29AA64A5B}"/>
                </a:ext>
              </a:extLst>
            </p:cNvPr>
            <p:cNvSpPr>
              <a:spLocks/>
            </p:cNvSpPr>
            <p:nvPr/>
          </p:nvSpPr>
          <p:spPr bwMode="auto">
            <a:xfrm>
              <a:off x="-22969538" y="-10180638"/>
              <a:ext cx="1906588" cy="1978025"/>
            </a:xfrm>
            <a:custGeom>
              <a:avLst/>
              <a:gdLst>
                <a:gd name="T0" fmla="*/ 554 w 639"/>
                <a:gd name="T1" fmla="*/ 327 h 664"/>
                <a:gd name="T2" fmla="*/ 438 w 639"/>
                <a:gd name="T3" fmla="*/ 526 h 664"/>
                <a:gd name="T4" fmla="*/ 204 w 639"/>
                <a:gd name="T5" fmla="*/ 521 h 664"/>
                <a:gd name="T6" fmla="*/ 97 w 639"/>
                <a:gd name="T7" fmla="*/ 316 h 664"/>
                <a:gd name="T8" fmla="*/ 222 w 639"/>
                <a:gd name="T9" fmla="*/ 123 h 664"/>
                <a:gd name="T10" fmla="*/ 447 w 639"/>
                <a:gd name="T11" fmla="*/ 133 h 664"/>
                <a:gd name="T12" fmla="*/ 554 w 639"/>
                <a:gd name="T13" fmla="*/ 327 h 664"/>
                <a:gd name="T14" fmla="*/ 638 w 639"/>
                <a:gd name="T15" fmla="*/ 327 h 664"/>
                <a:gd name="T16" fmla="*/ 519 w 639"/>
                <a:gd name="T17" fmla="*/ 82 h 664"/>
                <a:gd name="T18" fmla="*/ 244 w 639"/>
                <a:gd name="T19" fmla="*/ 25 h 664"/>
                <a:gd name="T20" fmla="*/ 39 w 639"/>
                <a:gd name="T21" fmla="*/ 200 h 664"/>
                <a:gd name="T22" fmla="*/ 53 w 639"/>
                <a:gd name="T23" fmla="*/ 482 h 664"/>
                <a:gd name="T24" fmla="*/ 407 w 639"/>
                <a:gd name="T25" fmla="*/ 629 h 664"/>
                <a:gd name="T26" fmla="*/ 638 w 639"/>
                <a:gd name="T27" fmla="*/ 327 h 664"/>
                <a:gd name="T28" fmla="*/ 554 w 639"/>
                <a:gd name="T29" fmla="*/ 327 h 6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39" h="664">
                  <a:moveTo>
                    <a:pt x="554" y="327"/>
                  </a:moveTo>
                  <a:cubicBezTo>
                    <a:pt x="553" y="410"/>
                    <a:pt x="510" y="485"/>
                    <a:pt x="438" y="526"/>
                  </a:cubicBezTo>
                  <a:cubicBezTo>
                    <a:pt x="365" y="569"/>
                    <a:pt x="275" y="564"/>
                    <a:pt x="204" y="521"/>
                  </a:cubicBezTo>
                  <a:cubicBezTo>
                    <a:pt x="133" y="478"/>
                    <a:pt x="94" y="398"/>
                    <a:pt x="97" y="316"/>
                  </a:cubicBezTo>
                  <a:cubicBezTo>
                    <a:pt x="99" y="234"/>
                    <a:pt x="150" y="161"/>
                    <a:pt x="222" y="123"/>
                  </a:cubicBezTo>
                  <a:cubicBezTo>
                    <a:pt x="292" y="85"/>
                    <a:pt x="379" y="92"/>
                    <a:pt x="447" y="133"/>
                  </a:cubicBezTo>
                  <a:cubicBezTo>
                    <a:pt x="514" y="174"/>
                    <a:pt x="553" y="249"/>
                    <a:pt x="554" y="327"/>
                  </a:cubicBezTo>
                  <a:cubicBezTo>
                    <a:pt x="555" y="381"/>
                    <a:pt x="639" y="381"/>
                    <a:pt x="638" y="327"/>
                  </a:cubicBezTo>
                  <a:cubicBezTo>
                    <a:pt x="637" y="232"/>
                    <a:pt x="594" y="141"/>
                    <a:pt x="519" y="82"/>
                  </a:cubicBezTo>
                  <a:cubicBezTo>
                    <a:pt x="441" y="21"/>
                    <a:pt x="340" y="0"/>
                    <a:pt x="244" y="25"/>
                  </a:cubicBezTo>
                  <a:cubicBezTo>
                    <a:pt x="154" y="48"/>
                    <a:pt x="76" y="116"/>
                    <a:pt x="39" y="200"/>
                  </a:cubicBezTo>
                  <a:cubicBezTo>
                    <a:pt x="0" y="292"/>
                    <a:pt x="5" y="395"/>
                    <a:pt x="53" y="482"/>
                  </a:cubicBezTo>
                  <a:cubicBezTo>
                    <a:pt x="122" y="606"/>
                    <a:pt x="271" y="664"/>
                    <a:pt x="407" y="629"/>
                  </a:cubicBezTo>
                  <a:cubicBezTo>
                    <a:pt x="543" y="594"/>
                    <a:pt x="637" y="466"/>
                    <a:pt x="638" y="327"/>
                  </a:cubicBezTo>
                  <a:cubicBezTo>
                    <a:pt x="639" y="273"/>
                    <a:pt x="555" y="273"/>
                    <a:pt x="554" y="3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es-ES" dirty="0">
                <a:solidFill>
                  <a:srgbClr val="002060"/>
                </a:solidFill>
              </a:endParaRPr>
            </a:p>
          </p:txBody>
        </p:sp>
        <p:sp>
          <p:nvSpPr>
            <p:cNvPr id="7" name="Forma libre 36">
              <a:extLst>
                <a:ext uri="{FF2B5EF4-FFF2-40B4-BE49-F238E27FC236}">
                  <a16:creationId xmlns:a16="http://schemas.microsoft.com/office/drawing/2014/main" id="{12B0F9D4-64CB-42CD-88AA-7E8CAD1F1229}"/>
                </a:ext>
              </a:extLst>
            </p:cNvPr>
            <p:cNvSpPr>
              <a:spLocks/>
            </p:cNvSpPr>
            <p:nvPr/>
          </p:nvSpPr>
          <p:spPr bwMode="auto">
            <a:xfrm>
              <a:off x="-23596600" y="-8610601"/>
              <a:ext cx="3186113" cy="2139950"/>
            </a:xfrm>
            <a:custGeom>
              <a:avLst/>
              <a:gdLst>
                <a:gd name="T0" fmla="*/ 846 w 1068"/>
                <a:gd name="T1" fmla="*/ 102 h 718"/>
                <a:gd name="T2" fmla="*/ 981 w 1068"/>
                <a:gd name="T3" fmla="*/ 330 h 718"/>
                <a:gd name="T4" fmla="*/ 981 w 1068"/>
                <a:gd name="T5" fmla="*/ 480 h 718"/>
                <a:gd name="T6" fmla="*/ 981 w 1068"/>
                <a:gd name="T7" fmla="*/ 559 h 718"/>
                <a:gd name="T8" fmla="*/ 961 w 1068"/>
                <a:gd name="T9" fmla="*/ 618 h 718"/>
                <a:gd name="T10" fmla="*/ 882 w 1068"/>
                <a:gd name="T11" fmla="*/ 634 h 718"/>
                <a:gd name="T12" fmla="*/ 214 w 1068"/>
                <a:gd name="T13" fmla="*/ 634 h 718"/>
                <a:gd name="T14" fmla="*/ 152 w 1068"/>
                <a:gd name="T15" fmla="*/ 634 h 718"/>
                <a:gd name="T16" fmla="*/ 90 w 1068"/>
                <a:gd name="T17" fmla="*/ 571 h 718"/>
                <a:gd name="T18" fmla="*/ 90 w 1068"/>
                <a:gd name="T19" fmla="*/ 524 h 718"/>
                <a:gd name="T20" fmla="*/ 90 w 1068"/>
                <a:gd name="T21" fmla="*/ 355 h 718"/>
                <a:gd name="T22" fmla="*/ 173 w 1068"/>
                <a:gd name="T23" fmla="*/ 144 h 718"/>
                <a:gd name="T24" fmla="*/ 222 w 1068"/>
                <a:gd name="T25" fmla="*/ 104 h 718"/>
                <a:gd name="T26" fmla="*/ 180 w 1068"/>
                <a:gd name="T27" fmla="*/ 31 h 718"/>
                <a:gd name="T28" fmla="*/ 13 w 1068"/>
                <a:gd name="T29" fmla="*/ 277 h 718"/>
                <a:gd name="T30" fmla="*/ 6 w 1068"/>
                <a:gd name="T31" fmla="*/ 448 h 718"/>
                <a:gd name="T32" fmla="*/ 9 w 1068"/>
                <a:gd name="T33" fmla="*/ 604 h 718"/>
                <a:gd name="T34" fmla="*/ 161 w 1068"/>
                <a:gd name="T35" fmla="*/ 718 h 718"/>
                <a:gd name="T36" fmla="*/ 805 w 1068"/>
                <a:gd name="T37" fmla="*/ 718 h 718"/>
                <a:gd name="T38" fmla="*/ 908 w 1068"/>
                <a:gd name="T39" fmla="*/ 718 h 718"/>
                <a:gd name="T40" fmla="*/ 1059 w 1068"/>
                <a:gd name="T41" fmla="*/ 615 h 718"/>
                <a:gd name="T42" fmla="*/ 1065 w 1068"/>
                <a:gd name="T43" fmla="*/ 545 h 718"/>
                <a:gd name="T44" fmla="*/ 1065 w 1068"/>
                <a:gd name="T45" fmla="*/ 456 h 718"/>
                <a:gd name="T46" fmla="*/ 1060 w 1068"/>
                <a:gd name="T47" fmla="*/ 288 h 718"/>
                <a:gd name="T48" fmla="*/ 888 w 1068"/>
                <a:gd name="T49" fmla="*/ 30 h 718"/>
                <a:gd name="T50" fmla="*/ 846 w 1068"/>
                <a:gd name="T51" fmla="*/ 102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68" h="718">
                  <a:moveTo>
                    <a:pt x="846" y="102"/>
                  </a:moveTo>
                  <a:cubicBezTo>
                    <a:pt x="924" y="152"/>
                    <a:pt x="975" y="237"/>
                    <a:pt x="981" y="330"/>
                  </a:cubicBezTo>
                  <a:cubicBezTo>
                    <a:pt x="984" y="379"/>
                    <a:pt x="981" y="430"/>
                    <a:pt x="981" y="480"/>
                  </a:cubicBezTo>
                  <a:cubicBezTo>
                    <a:pt x="981" y="506"/>
                    <a:pt x="981" y="533"/>
                    <a:pt x="981" y="559"/>
                  </a:cubicBezTo>
                  <a:cubicBezTo>
                    <a:pt x="981" y="583"/>
                    <a:pt x="978" y="601"/>
                    <a:pt x="961" y="618"/>
                  </a:cubicBezTo>
                  <a:cubicBezTo>
                    <a:pt x="941" y="638"/>
                    <a:pt x="910" y="634"/>
                    <a:pt x="882" y="634"/>
                  </a:cubicBezTo>
                  <a:cubicBezTo>
                    <a:pt x="659" y="634"/>
                    <a:pt x="436" y="634"/>
                    <a:pt x="214" y="634"/>
                  </a:cubicBezTo>
                  <a:cubicBezTo>
                    <a:pt x="193" y="634"/>
                    <a:pt x="173" y="634"/>
                    <a:pt x="152" y="634"/>
                  </a:cubicBezTo>
                  <a:cubicBezTo>
                    <a:pt x="117" y="634"/>
                    <a:pt x="90" y="606"/>
                    <a:pt x="90" y="571"/>
                  </a:cubicBezTo>
                  <a:cubicBezTo>
                    <a:pt x="89" y="556"/>
                    <a:pt x="90" y="540"/>
                    <a:pt x="90" y="524"/>
                  </a:cubicBezTo>
                  <a:cubicBezTo>
                    <a:pt x="90" y="468"/>
                    <a:pt x="90" y="412"/>
                    <a:pt x="90" y="355"/>
                  </a:cubicBezTo>
                  <a:cubicBezTo>
                    <a:pt x="90" y="276"/>
                    <a:pt x="117" y="202"/>
                    <a:pt x="173" y="144"/>
                  </a:cubicBezTo>
                  <a:cubicBezTo>
                    <a:pt x="188" y="129"/>
                    <a:pt x="204" y="116"/>
                    <a:pt x="222" y="104"/>
                  </a:cubicBezTo>
                  <a:cubicBezTo>
                    <a:pt x="267" y="74"/>
                    <a:pt x="225" y="2"/>
                    <a:pt x="180" y="31"/>
                  </a:cubicBezTo>
                  <a:cubicBezTo>
                    <a:pt x="94" y="88"/>
                    <a:pt x="32" y="175"/>
                    <a:pt x="13" y="277"/>
                  </a:cubicBezTo>
                  <a:cubicBezTo>
                    <a:pt x="2" y="333"/>
                    <a:pt x="6" y="391"/>
                    <a:pt x="6" y="448"/>
                  </a:cubicBezTo>
                  <a:cubicBezTo>
                    <a:pt x="6" y="499"/>
                    <a:pt x="0" y="554"/>
                    <a:pt x="9" y="604"/>
                  </a:cubicBezTo>
                  <a:cubicBezTo>
                    <a:pt x="23" y="676"/>
                    <a:pt x="92" y="718"/>
                    <a:pt x="161" y="718"/>
                  </a:cubicBezTo>
                  <a:cubicBezTo>
                    <a:pt x="375" y="718"/>
                    <a:pt x="590" y="718"/>
                    <a:pt x="805" y="718"/>
                  </a:cubicBezTo>
                  <a:cubicBezTo>
                    <a:pt x="839" y="718"/>
                    <a:pt x="873" y="718"/>
                    <a:pt x="908" y="718"/>
                  </a:cubicBezTo>
                  <a:cubicBezTo>
                    <a:pt x="977" y="718"/>
                    <a:pt x="1035" y="682"/>
                    <a:pt x="1059" y="615"/>
                  </a:cubicBezTo>
                  <a:cubicBezTo>
                    <a:pt x="1066" y="593"/>
                    <a:pt x="1065" y="568"/>
                    <a:pt x="1065" y="545"/>
                  </a:cubicBezTo>
                  <a:cubicBezTo>
                    <a:pt x="1065" y="515"/>
                    <a:pt x="1065" y="486"/>
                    <a:pt x="1065" y="456"/>
                  </a:cubicBezTo>
                  <a:cubicBezTo>
                    <a:pt x="1065" y="400"/>
                    <a:pt x="1068" y="344"/>
                    <a:pt x="1060" y="288"/>
                  </a:cubicBezTo>
                  <a:cubicBezTo>
                    <a:pt x="1045" y="182"/>
                    <a:pt x="978" y="87"/>
                    <a:pt x="888" y="30"/>
                  </a:cubicBezTo>
                  <a:cubicBezTo>
                    <a:pt x="843" y="0"/>
                    <a:pt x="801" y="73"/>
                    <a:pt x="846"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es-ES" dirty="0">
                <a:solidFill>
                  <a:srgbClr val="002060"/>
                </a:solidFill>
              </a:endParaRPr>
            </a:p>
          </p:txBody>
        </p:sp>
        <p:sp>
          <p:nvSpPr>
            <p:cNvPr id="8" name="Forma libre 37">
              <a:extLst>
                <a:ext uri="{FF2B5EF4-FFF2-40B4-BE49-F238E27FC236}">
                  <a16:creationId xmlns:a16="http://schemas.microsoft.com/office/drawing/2014/main" id="{0FD5A500-BBCF-4857-86E7-EBF5AA53DDB4}"/>
                </a:ext>
              </a:extLst>
            </p:cNvPr>
            <p:cNvSpPr>
              <a:spLocks/>
            </p:cNvSpPr>
            <p:nvPr/>
          </p:nvSpPr>
          <p:spPr bwMode="auto">
            <a:xfrm>
              <a:off x="-26819225" y="-3736976"/>
              <a:ext cx="1903413" cy="1978025"/>
            </a:xfrm>
            <a:custGeom>
              <a:avLst/>
              <a:gdLst>
                <a:gd name="T0" fmla="*/ 554 w 638"/>
                <a:gd name="T1" fmla="*/ 327 h 664"/>
                <a:gd name="T2" fmla="*/ 437 w 638"/>
                <a:gd name="T3" fmla="*/ 527 h 664"/>
                <a:gd name="T4" fmla="*/ 203 w 638"/>
                <a:gd name="T5" fmla="*/ 521 h 664"/>
                <a:gd name="T6" fmla="*/ 96 w 638"/>
                <a:gd name="T7" fmla="*/ 316 h 664"/>
                <a:gd name="T8" fmla="*/ 222 w 638"/>
                <a:gd name="T9" fmla="*/ 123 h 664"/>
                <a:gd name="T10" fmla="*/ 446 w 638"/>
                <a:gd name="T11" fmla="*/ 133 h 664"/>
                <a:gd name="T12" fmla="*/ 554 w 638"/>
                <a:gd name="T13" fmla="*/ 327 h 664"/>
                <a:gd name="T14" fmla="*/ 638 w 638"/>
                <a:gd name="T15" fmla="*/ 327 h 664"/>
                <a:gd name="T16" fmla="*/ 519 w 638"/>
                <a:gd name="T17" fmla="*/ 82 h 664"/>
                <a:gd name="T18" fmla="*/ 244 w 638"/>
                <a:gd name="T19" fmla="*/ 25 h 664"/>
                <a:gd name="T20" fmla="*/ 39 w 638"/>
                <a:gd name="T21" fmla="*/ 201 h 664"/>
                <a:gd name="T22" fmla="*/ 53 w 638"/>
                <a:gd name="T23" fmla="*/ 482 h 664"/>
                <a:gd name="T24" fmla="*/ 406 w 638"/>
                <a:gd name="T25" fmla="*/ 630 h 664"/>
                <a:gd name="T26" fmla="*/ 638 w 638"/>
                <a:gd name="T27" fmla="*/ 327 h 664"/>
                <a:gd name="T28" fmla="*/ 554 w 638"/>
                <a:gd name="T29" fmla="*/ 327 h 6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38" h="664">
                  <a:moveTo>
                    <a:pt x="554" y="327"/>
                  </a:moveTo>
                  <a:cubicBezTo>
                    <a:pt x="553" y="410"/>
                    <a:pt x="509" y="485"/>
                    <a:pt x="437" y="527"/>
                  </a:cubicBezTo>
                  <a:cubicBezTo>
                    <a:pt x="365" y="569"/>
                    <a:pt x="274" y="564"/>
                    <a:pt x="203" y="521"/>
                  </a:cubicBezTo>
                  <a:cubicBezTo>
                    <a:pt x="133" y="478"/>
                    <a:pt x="94" y="398"/>
                    <a:pt x="96" y="316"/>
                  </a:cubicBezTo>
                  <a:cubicBezTo>
                    <a:pt x="99" y="234"/>
                    <a:pt x="150" y="161"/>
                    <a:pt x="222" y="123"/>
                  </a:cubicBezTo>
                  <a:cubicBezTo>
                    <a:pt x="292" y="86"/>
                    <a:pt x="379" y="92"/>
                    <a:pt x="446" y="133"/>
                  </a:cubicBezTo>
                  <a:cubicBezTo>
                    <a:pt x="514" y="174"/>
                    <a:pt x="553" y="250"/>
                    <a:pt x="554" y="327"/>
                  </a:cubicBezTo>
                  <a:cubicBezTo>
                    <a:pt x="554" y="381"/>
                    <a:pt x="638" y="382"/>
                    <a:pt x="638" y="327"/>
                  </a:cubicBezTo>
                  <a:cubicBezTo>
                    <a:pt x="637" y="232"/>
                    <a:pt x="594" y="141"/>
                    <a:pt x="519" y="82"/>
                  </a:cubicBezTo>
                  <a:cubicBezTo>
                    <a:pt x="441" y="21"/>
                    <a:pt x="340" y="0"/>
                    <a:pt x="244" y="25"/>
                  </a:cubicBezTo>
                  <a:cubicBezTo>
                    <a:pt x="154" y="48"/>
                    <a:pt x="76" y="116"/>
                    <a:pt x="39" y="201"/>
                  </a:cubicBezTo>
                  <a:cubicBezTo>
                    <a:pt x="0" y="292"/>
                    <a:pt x="5" y="395"/>
                    <a:pt x="53" y="482"/>
                  </a:cubicBezTo>
                  <a:cubicBezTo>
                    <a:pt x="122" y="606"/>
                    <a:pt x="271" y="664"/>
                    <a:pt x="406" y="630"/>
                  </a:cubicBezTo>
                  <a:cubicBezTo>
                    <a:pt x="542" y="595"/>
                    <a:pt x="636" y="466"/>
                    <a:pt x="638" y="327"/>
                  </a:cubicBezTo>
                  <a:cubicBezTo>
                    <a:pt x="638" y="273"/>
                    <a:pt x="554" y="273"/>
                    <a:pt x="554" y="3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es-ES" dirty="0">
                <a:solidFill>
                  <a:srgbClr val="002060"/>
                </a:solidFill>
              </a:endParaRPr>
            </a:p>
          </p:txBody>
        </p:sp>
        <p:sp>
          <p:nvSpPr>
            <p:cNvPr id="9" name="Forma libre 38">
              <a:extLst>
                <a:ext uri="{FF2B5EF4-FFF2-40B4-BE49-F238E27FC236}">
                  <a16:creationId xmlns:a16="http://schemas.microsoft.com/office/drawing/2014/main" id="{443598C0-BD9C-4522-87F3-C9C8F628EF08}"/>
                </a:ext>
              </a:extLst>
            </p:cNvPr>
            <p:cNvSpPr>
              <a:spLocks/>
            </p:cNvSpPr>
            <p:nvPr/>
          </p:nvSpPr>
          <p:spPr bwMode="auto">
            <a:xfrm>
              <a:off x="-27444701" y="-2163763"/>
              <a:ext cx="3182938" cy="2136775"/>
            </a:xfrm>
            <a:custGeom>
              <a:avLst/>
              <a:gdLst>
                <a:gd name="T0" fmla="*/ 846 w 1067"/>
                <a:gd name="T1" fmla="*/ 102 h 717"/>
                <a:gd name="T2" fmla="*/ 980 w 1067"/>
                <a:gd name="T3" fmla="*/ 329 h 717"/>
                <a:gd name="T4" fmla="*/ 981 w 1067"/>
                <a:gd name="T5" fmla="*/ 479 h 717"/>
                <a:gd name="T6" fmla="*/ 981 w 1067"/>
                <a:gd name="T7" fmla="*/ 558 h 717"/>
                <a:gd name="T8" fmla="*/ 961 w 1067"/>
                <a:gd name="T9" fmla="*/ 617 h 717"/>
                <a:gd name="T10" fmla="*/ 882 w 1067"/>
                <a:gd name="T11" fmla="*/ 633 h 717"/>
                <a:gd name="T12" fmla="*/ 213 w 1067"/>
                <a:gd name="T13" fmla="*/ 633 h 717"/>
                <a:gd name="T14" fmla="*/ 152 w 1067"/>
                <a:gd name="T15" fmla="*/ 633 h 717"/>
                <a:gd name="T16" fmla="*/ 89 w 1067"/>
                <a:gd name="T17" fmla="*/ 571 h 717"/>
                <a:gd name="T18" fmla="*/ 89 w 1067"/>
                <a:gd name="T19" fmla="*/ 523 h 717"/>
                <a:gd name="T20" fmla="*/ 89 w 1067"/>
                <a:gd name="T21" fmla="*/ 355 h 717"/>
                <a:gd name="T22" fmla="*/ 172 w 1067"/>
                <a:gd name="T23" fmla="*/ 144 h 717"/>
                <a:gd name="T24" fmla="*/ 222 w 1067"/>
                <a:gd name="T25" fmla="*/ 103 h 717"/>
                <a:gd name="T26" fmla="*/ 179 w 1067"/>
                <a:gd name="T27" fmla="*/ 31 h 717"/>
                <a:gd name="T28" fmla="*/ 12 w 1067"/>
                <a:gd name="T29" fmla="*/ 276 h 717"/>
                <a:gd name="T30" fmla="*/ 5 w 1067"/>
                <a:gd name="T31" fmla="*/ 447 h 717"/>
                <a:gd name="T32" fmla="*/ 9 w 1067"/>
                <a:gd name="T33" fmla="*/ 604 h 717"/>
                <a:gd name="T34" fmla="*/ 161 w 1067"/>
                <a:gd name="T35" fmla="*/ 717 h 717"/>
                <a:gd name="T36" fmla="*/ 804 w 1067"/>
                <a:gd name="T37" fmla="*/ 717 h 717"/>
                <a:gd name="T38" fmla="*/ 907 w 1067"/>
                <a:gd name="T39" fmla="*/ 717 h 717"/>
                <a:gd name="T40" fmla="*/ 1058 w 1067"/>
                <a:gd name="T41" fmla="*/ 614 h 717"/>
                <a:gd name="T42" fmla="*/ 1065 w 1067"/>
                <a:gd name="T43" fmla="*/ 544 h 717"/>
                <a:gd name="T44" fmla="*/ 1065 w 1067"/>
                <a:gd name="T45" fmla="*/ 455 h 717"/>
                <a:gd name="T46" fmla="*/ 1060 w 1067"/>
                <a:gd name="T47" fmla="*/ 287 h 717"/>
                <a:gd name="T48" fmla="*/ 888 w 1067"/>
                <a:gd name="T49" fmla="*/ 29 h 717"/>
                <a:gd name="T50" fmla="*/ 846 w 1067"/>
                <a:gd name="T51" fmla="*/ 102 h 7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67" h="717">
                  <a:moveTo>
                    <a:pt x="846" y="102"/>
                  </a:moveTo>
                  <a:cubicBezTo>
                    <a:pt x="924" y="152"/>
                    <a:pt x="974" y="236"/>
                    <a:pt x="980" y="329"/>
                  </a:cubicBezTo>
                  <a:cubicBezTo>
                    <a:pt x="983" y="379"/>
                    <a:pt x="981" y="429"/>
                    <a:pt x="981" y="479"/>
                  </a:cubicBezTo>
                  <a:cubicBezTo>
                    <a:pt x="981" y="505"/>
                    <a:pt x="981" y="532"/>
                    <a:pt x="981" y="558"/>
                  </a:cubicBezTo>
                  <a:cubicBezTo>
                    <a:pt x="981" y="582"/>
                    <a:pt x="978" y="600"/>
                    <a:pt x="961" y="617"/>
                  </a:cubicBezTo>
                  <a:cubicBezTo>
                    <a:pt x="940" y="637"/>
                    <a:pt x="910" y="633"/>
                    <a:pt x="882" y="633"/>
                  </a:cubicBezTo>
                  <a:cubicBezTo>
                    <a:pt x="659" y="633"/>
                    <a:pt x="436" y="633"/>
                    <a:pt x="213" y="633"/>
                  </a:cubicBezTo>
                  <a:cubicBezTo>
                    <a:pt x="193" y="633"/>
                    <a:pt x="172" y="633"/>
                    <a:pt x="152" y="633"/>
                  </a:cubicBezTo>
                  <a:cubicBezTo>
                    <a:pt x="117" y="633"/>
                    <a:pt x="90" y="605"/>
                    <a:pt x="89" y="571"/>
                  </a:cubicBezTo>
                  <a:cubicBezTo>
                    <a:pt x="89" y="555"/>
                    <a:pt x="89" y="539"/>
                    <a:pt x="89" y="523"/>
                  </a:cubicBezTo>
                  <a:cubicBezTo>
                    <a:pt x="89" y="467"/>
                    <a:pt x="89" y="411"/>
                    <a:pt x="89" y="355"/>
                  </a:cubicBezTo>
                  <a:cubicBezTo>
                    <a:pt x="89" y="275"/>
                    <a:pt x="117" y="201"/>
                    <a:pt x="172" y="144"/>
                  </a:cubicBezTo>
                  <a:cubicBezTo>
                    <a:pt x="187" y="128"/>
                    <a:pt x="204" y="115"/>
                    <a:pt x="222" y="103"/>
                  </a:cubicBezTo>
                  <a:cubicBezTo>
                    <a:pt x="267" y="74"/>
                    <a:pt x="225" y="1"/>
                    <a:pt x="179" y="31"/>
                  </a:cubicBezTo>
                  <a:cubicBezTo>
                    <a:pt x="93" y="87"/>
                    <a:pt x="32" y="174"/>
                    <a:pt x="12" y="276"/>
                  </a:cubicBezTo>
                  <a:cubicBezTo>
                    <a:pt x="1" y="332"/>
                    <a:pt x="5" y="391"/>
                    <a:pt x="5" y="447"/>
                  </a:cubicBezTo>
                  <a:cubicBezTo>
                    <a:pt x="5" y="498"/>
                    <a:pt x="0" y="553"/>
                    <a:pt x="9" y="604"/>
                  </a:cubicBezTo>
                  <a:cubicBezTo>
                    <a:pt x="22" y="675"/>
                    <a:pt x="92" y="717"/>
                    <a:pt x="161" y="717"/>
                  </a:cubicBezTo>
                  <a:cubicBezTo>
                    <a:pt x="375" y="717"/>
                    <a:pt x="590" y="717"/>
                    <a:pt x="804" y="717"/>
                  </a:cubicBezTo>
                  <a:cubicBezTo>
                    <a:pt x="839" y="717"/>
                    <a:pt x="873" y="717"/>
                    <a:pt x="907" y="717"/>
                  </a:cubicBezTo>
                  <a:cubicBezTo>
                    <a:pt x="977" y="717"/>
                    <a:pt x="1035" y="681"/>
                    <a:pt x="1058" y="614"/>
                  </a:cubicBezTo>
                  <a:cubicBezTo>
                    <a:pt x="1066" y="592"/>
                    <a:pt x="1065" y="568"/>
                    <a:pt x="1065" y="544"/>
                  </a:cubicBezTo>
                  <a:cubicBezTo>
                    <a:pt x="1065" y="515"/>
                    <a:pt x="1065" y="485"/>
                    <a:pt x="1065" y="455"/>
                  </a:cubicBezTo>
                  <a:cubicBezTo>
                    <a:pt x="1065" y="399"/>
                    <a:pt x="1067" y="343"/>
                    <a:pt x="1060" y="287"/>
                  </a:cubicBezTo>
                  <a:cubicBezTo>
                    <a:pt x="1045" y="181"/>
                    <a:pt x="977" y="86"/>
                    <a:pt x="888" y="29"/>
                  </a:cubicBezTo>
                  <a:cubicBezTo>
                    <a:pt x="842" y="0"/>
                    <a:pt x="800" y="72"/>
                    <a:pt x="846"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es-ES" dirty="0">
                <a:solidFill>
                  <a:srgbClr val="002060"/>
                </a:solidFill>
              </a:endParaRPr>
            </a:p>
          </p:txBody>
        </p:sp>
        <p:sp>
          <p:nvSpPr>
            <p:cNvPr id="10" name="Forma libre 39">
              <a:extLst>
                <a:ext uri="{FF2B5EF4-FFF2-40B4-BE49-F238E27FC236}">
                  <a16:creationId xmlns:a16="http://schemas.microsoft.com/office/drawing/2014/main" id="{426B4897-8470-4A76-9FA9-4E7CD62BFE0C}"/>
                </a:ext>
              </a:extLst>
            </p:cNvPr>
            <p:cNvSpPr>
              <a:spLocks/>
            </p:cNvSpPr>
            <p:nvPr/>
          </p:nvSpPr>
          <p:spPr bwMode="auto">
            <a:xfrm>
              <a:off x="-19121438" y="-3736976"/>
              <a:ext cx="1906588" cy="1978025"/>
            </a:xfrm>
            <a:custGeom>
              <a:avLst/>
              <a:gdLst>
                <a:gd name="T0" fmla="*/ 555 w 639"/>
                <a:gd name="T1" fmla="*/ 327 h 664"/>
                <a:gd name="T2" fmla="*/ 438 w 639"/>
                <a:gd name="T3" fmla="*/ 527 h 664"/>
                <a:gd name="T4" fmla="*/ 204 w 639"/>
                <a:gd name="T5" fmla="*/ 521 h 664"/>
                <a:gd name="T6" fmla="*/ 97 w 639"/>
                <a:gd name="T7" fmla="*/ 316 h 664"/>
                <a:gd name="T8" fmla="*/ 222 w 639"/>
                <a:gd name="T9" fmla="*/ 123 h 664"/>
                <a:gd name="T10" fmla="*/ 447 w 639"/>
                <a:gd name="T11" fmla="*/ 133 h 664"/>
                <a:gd name="T12" fmla="*/ 555 w 639"/>
                <a:gd name="T13" fmla="*/ 327 h 664"/>
                <a:gd name="T14" fmla="*/ 639 w 639"/>
                <a:gd name="T15" fmla="*/ 327 h 664"/>
                <a:gd name="T16" fmla="*/ 519 w 639"/>
                <a:gd name="T17" fmla="*/ 82 h 664"/>
                <a:gd name="T18" fmla="*/ 244 w 639"/>
                <a:gd name="T19" fmla="*/ 25 h 664"/>
                <a:gd name="T20" fmla="*/ 40 w 639"/>
                <a:gd name="T21" fmla="*/ 201 h 664"/>
                <a:gd name="T22" fmla="*/ 54 w 639"/>
                <a:gd name="T23" fmla="*/ 482 h 664"/>
                <a:gd name="T24" fmla="*/ 407 w 639"/>
                <a:gd name="T25" fmla="*/ 630 h 664"/>
                <a:gd name="T26" fmla="*/ 639 w 639"/>
                <a:gd name="T27" fmla="*/ 327 h 664"/>
                <a:gd name="T28" fmla="*/ 555 w 639"/>
                <a:gd name="T29" fmla="*/ 327 h 6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39" h="664">
                  <a:moveTo>
                    <a:pt x="555" y="327"/>
                  </a:moveTo>
                  <a:cubicBezTo>
                    <a:pt x="554" y="410"/>
                    <a:pt x="510" y="485"/>
                    <a:pt x="438" y="527"/>
                  </a:cubicBezTo>
                  <a:cubicBezTo>
                    <a:pt x="366" y="569"/>
                    <a:pt x="275" y="564"/>
                    <a:pt x="204" y="521"/>
                  </a:cubicBezTo>
                  <a:cubicBezTo>
                    <a:pt x="133" y="478"/>
                    <a:pt x="95" y="398"/>
                    <a:pt x="97" y="316"/>
                  </a:cubicBezTo>
                  <a:cubicBezTo>
                    <a:pt x="100" y="234"/>
                    <a:pt x="151" y="161"/>
                    <a:pt x="222" y="123"/>
                  </a:cubicBezTo>
                  <a:cubicBezTo>
                    <a:pt x="293" y="86"/>
                    <a:pt x="380" y="92"/>
                    <a:pt x="447" y="133"/>
                  </a:cubicBezTo>
                  <a:cubicBezTo>
                    <a:pt x="514" y="174"/>
                    <a:pt x="554" y="250"/>
                    <a:pt x="555" y="327"/>
                  </a:cubicBezTo>
                  <a:cubicBezTo>
                    <a:pt x="555" y="381"/>
                    <a:pt x="639" y="382"/>
                    <a:pt x="639" y="327"/>
                  </a:cubicBezTo>
                  <a:cubicBezTo>
                    <a:pt x="638" y="232"/>
                    <a:pt x="595" y="141"/>
                    <a:pt x="519" y="82"/>
                  </a:cubicBezTo>
                  <a:cubicBezTo>
                    <a:pt x="441" y="21"/>
                    <a:pt x="340" y="0"/>
                    <a:pt x="244" y="25"/>
                  </a:cubicBezTo>
                  <a:cubicBezTo>
                    <a:pt x="154" y="48"/>
                    <a:pt x="77" y="116"/>
                    <a:pt x="40" y="201"/>
                  </a:cubicBezTo>
                  <a:cubicBezTo>
                    <a:pt x="0" y="292"/>
                    <a:pt x="5" y="395"/>
                    <a:pt x="54" y="482"/>
                  </a:cubicBezTo>
                  <a:cubicBezTo>
                    <a:pt x="123" y="606"/>
                    <a:pt x="272" y="664"/>
                    <a:pt x="407" y="630"/>
                  </a:cubicBezTo>
                  <a:cubicBezTo>
                    <a:pt x="543" y="595"/>
                    <a:pt x="637" y="466"/>
                    <a:pt x="639" y="327"/>
                  </a:cubicBezTo>
                  <a:cubicBezTo>
                    <a:pt x="639" y="273"/>
                    <a:pt x="555" y="273"/>
                    <a:pt x="555" y="3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es-ES" dirty="0">
                <a:solidFill>
                  <a:srgbClr val="002060"/>
                </a:solidFill>
              </a:endParaRPr>
            </a:p>
          </p:txBody>
        </p:sp>
        <p:sp>
          <p:nvSpPr>
            <p:cNvPr id="11" name="Forma libre 40">
              <a:extLst>
                <a:ext uri="{FF2B5EF4-FFF2-40B4-BE49-F238E27FC236}">
                  <a16:creationId xmlns:a16="http://schemas.microsoft.com/office/drawing/2014/main" id="{08884941-111D-4BB6-BD63-1DA532A17165}"/>
                </a:ext>
              </a:extLst>
            </p:cNvPr>
            <p:cNvSpPr>
              <a:spLocks/>
            </p:cNvSpPr>
            <p:nvPr/>
          </p:nvSpPr>
          <p:spPr bwMode="auto">
            <a:xfrm>
              <a:off x="-19746913" y="-2163763"/>
              <a:ext cx="3186113" cy="2136775"/>
            </a:xfrm>
            <a:custGeom>
              <a:avLst/>
              <a:gdLst>
                <a:gd name="T0" fmla="*/ 846 w 1068"/>
                <a:gd name="T1" fmla="*/ 102 h 717"/>
                <a:gd name="T2" fmla="*/ 981 w 1068"/>
                <a:gd name="T3" fmla="*/ 329 h 717"/>
                <a:gd name="T4" fmla="*/ 981 w 1068"/>
                <a:gd name="T5" fmla="*/ 479 h 717"/>
                <a:gd name="T6" fmla="*/ 981 w 1068"/>
                <a:gd name="T7" fmla="*/ 558 h 717"/>
                <a:gd name="T8" fmla="*/ 961 w 1068"/>
                <a:gd name="T9" fmla="*/ 617 h 717"/>
                <a:gd name="T10" fmla="*/ 882 w 1068"/>
                <a:gd name="T11" fmla="*/ 633 h 717"/>
                <a:gd name="T12" fmla="*/ 214 w 1068"/>
                <a:gd name="T13" fmla="*/ 633 h 717"/>
                <a:gd name="T14" fmla="*/ 153 w 1068"/>
                <a:gd name="T15" fmla="*/ 633 h 717"/>
                <a:gd name="T16" fmla="*/ 90 w 1068"/>
                <a:gd name="T17" fmla="*/ 571 h 717"/>
                <a:gd name="T18" fmla="*/ 90 w 1068"/>
                <a:gd name="T19" fmla="*/ 523 h 717"/>
                <a:gd name="T20" fmla="*/ 90 w 1068"/>
                <a:gd name="T21" fmla="*/ 355 h 717"/>
                <a:gd name="T22" fmla="*/ 173 w 1068"/>
                <a:gd name="T23" fmla="*/ 144 h 717"/>
                <a:gd name="T24" fmla="*/ 222 w 1068"/>
                <a:gd name="T25" fmla="*/ 103 h 717"/>
                <a:gd name="T26" fmla="*/ 180 w 1068"/>
                <a:gd name="T27" fmla="*/ 31 h 717"/>
                <a:gd name="T28" fmla="*/ 13 w 1068"/>
                <a:gd name="T29" fmla="*/ 276 h 717"/>
                <a:gd name="T30" fmla="*/ 6 w 1068"/>
                <a:gd name="T31" fmla="*/ 447 h 717"/>
                <a:gd name="T32" fmla="*/ 10 w 1068"/>
                <a:gd name="T33" fmla="*/ 604 h 717"/>
                <a:gd name="T34" fmla="*/ 161 w 1068"/>
                <a:gd name="T35" fmla="*/ 717 h 717"/>
                <a:gd name="T36" fmla="*/ 805 w 1068"/>
                <a:gd name="T37" fmla="*/ 717 h 717"/>
                <a:gd name="T38" fmla="*/ 908 w 1068"/>
                <a:gd name="T39" fmla="*/ 717 h 717"/>
                <a:gd name="T40" fmla="*/ 1059 w 1068"/>
                <a:gd name="T41" fmla="*/ 614 h 717"/>
                <a:gd name="T42" fmla="*/ 1065 w 1068"/>
                <a:gd name="T43" fmla="*/ 544 h 717"/>
                <a:gd name="T44" fmla="*/ 1065 w 1068"/>
                <a:gd name="T45" fmla="*/ 455 h 717"/>
                <a:gd name="T46" fmla="*/ 1060 w 1068"/>
                <a:gd name="T47" fmla="*/ 287 h 717"/>
                <a:gd name="T48" fmla="*/ 889 w 1068"/>
                <a:gd name="T49" fmla="*/ 29 h 717"/>
                <a:gd name="T50" fmla="*/ 846 w 1068"/>
                <a:gd name="T51" fmla="*/ 102 h 7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68" h="717">
                  <a:moveTo>
                    <a:pt x="846" y="102"/>
                  </a:moveTo>
                  <a:cubicBezTo>
                    <a:pt x="924" y="152"/>
                    <a:pt x="975" y="236"/>
                    <a:pt x="981" y="329"/>
                  </a:cubicBezTo>
                  <a:cubicBezTo>
                    <a:pt x="984" y="379"/>
                    <a:pt x="981" y="429"/>
                    <a:pt x="981" y="479"/>
                  </a:cubicBezTo>
                  <a:cubicBezTo>
                    <a:pt x="981" y="505"/>
                    <a:pt x="981" y="532"/>
                    <a:pt x="981" y="558"/>
                  </a:cubicBezTo>
                  <a:cubicBezTo>
                    <a:pt x="981" y="582"/>
                    <a:pt x="978" y="600"/>
                    <a:pt x="961" y="617"/>
                  </a:cubicBezTo>
                  <a:cubicBezTo>
                    <a:pt x="941" y="637"/>
                    <a:pt x="911" y="633"/>
                    <a:pt x="882" y="633"/>
                  </a:cubicBezTo>
                  <a:cubicBezTo>
                    <a:pt x="659" y="633"/>
                    <a:pt x="437" y="633"/>
                    <a:pt x="214" y="633"/>
                  </a:cubicBezTo>
                  <a:cubicBezTo>
                    <a:pt x="193" y="633"/>
                    <a:pt x="173" y="633"/>
                    <a:pt x="153" y="633"/>
                  </a:cubicBezTo>
                  <a:cubicBezTo>
                    <a:pt x="118" y="633"/>
                    <a:pt x="91" y="605"/>
                    <a:pt x="90" y="571"/>
                  </a:cubicBezTo>
                  <a:cubicBezTo>
                    <a:pt x="89" y="555"/>
                    <a:pt x="90" y="539"/>
                    <a:pt x="90" y="523"/>
                  </a:cubicBezTo>
                  <a:cubicBezTo>
                    <a:pt x="90" y="467"/>
                    <a:pt x="90" y="411"/>
                    <a:pt x="90" y="355"/>
                  </a:cubicBezTo>
                  <a:cubicBezTo>
                    <a:pt x="90" y="275"/>
                    <a:pt x="117" y="201"/>
                    <a:pt x="173" y="144"/>
                  </a:cubicBezTo>
                  <a:cubicBezTo>
                    <a:pt x="188" y="128"/>
                    <a:pt x="204" y="115"/>
                    <a:pt x="222" y="103"/>
                  </a:cubicBezTo>
                  <a:cubicBezTo>
                    <a:pt x="267" y="74"/>
                    <a:pt x="225" y="1"/>
                    <a:pt x="180" y="31"/>
                  </a:cubicBezTo>
                  <a:cubicBezTo>
                    <a:pt x="94" y="87"/>
                    <a:pt x="32" y="174"/>
                    <a:pt x="13" y="276"/>
                  </a:cubicBezTo>
                  <a:cubicBezTo>
                    <a:pt x="2" y="332"/>
                    <a:pt x="6" y="391"/>
                    <a:pt x="6" y="447"/>
                  </a:cubicBezTo>
                  <a:cubicBezTo>
                    <a:pt x="6" y="498"/>
                    <a:pt x="0" y="553"/>
                    <a:pt x="10" y="604"/>
                  </a:cubicBezTo>
                  <a:cubicBezTo>
                    <a:pt x="23" y="675"/>
                    <a:pt x="93" y="717"/>
                    <a:pt x="161" y="717"/>
                  </a:cubicBezTo>
                  <a:cubicBezTo>
                    <a:pt x="376" y="717"/>
                    <a:pt x="590" y="717"/>
                    <a:pt x="805" y="717"/>
                  </a:cubicBezTo>
                  <a:cubicBezTo>
                    <a:pt x="839" y="717"/>
                    <a:pt x="874" y="717"/>
                    <a:pt x="908" y="717"/>
                  </a:cubicBezTo>
                  <a:cubicBezTo>
                    <a:pt x="978" y="717"/>
                    <a:pt x="1036" y="681"/>
                    <a:pt x="1059" y="614"/>
                  </a:cubicBezTo>
                  <a:cubicBezTo>
                    <a:pt x="1067" y="592"/>
                    <a:pt x="1065" y="568"/>
                    <a:pt x="1065" y="544"/>
                  </a:cubicBezTo>
                  <a:cubicBezTo>
                    <a:pt x="1065" y="515"/>
                    <a:pt x="1065" y="485"/>
                    <a:pt x="1065" y="455"/>
                  </a:cubicBezTo>
                  <a:cubicBezTo>
                    <a:pt x="1065" y="399"/>
                    <a:pt x="1068" y="343"/>
                    <a:pt x="1060" y="287"/>
                  </a:cubicBezTo>
                  <a:cubicBezTo>
                    <a:pt x="1046" y="181"/>
                    <a:pt x="978" y="86"/>
                    <a:pt x="889" y="29"/>
                  </a:cubicBezTo>
                  <a:cubicBezTo>
                    <a:pt x="843" y="0"/>
                    <a:pt x="801" y="72"/>
                    <a:pt x="846"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es-ES" dirty="0">
                <a:solidFill>
                  <a:srgbClr val="002060"/>
                </a:solidFill>
              </a:endParaRPr>
            </a:p>
          </p:txBody>
        </p:sp>
        <p:sp>
          <p:nvSpPr>
            <p:cNvPr id="12" name="Forma libre 41">
              <a:extLst>
                <a:ext uri="{FF2B5EF4-FFF2-40B4-BE49-F238E27FC236}">
                  <a16:creationId xmlns:a16="http://schemas.microsoft.com/office/drawing/2014/main" id="{0E89D6C0-E5F8-47FF-8190-4361ED777159}"/>
                </a:ext>
              </a:extLst>
            </p:cNvPr>
            <p:cNvSpPr>
              <a:spLocks/>
            </p:cNvSpPr>
            <p:nvPr/>
          </p:nvSpPr>
          <p:spPr bwMode="auto">
            <a:xfrm>
              <a:off x="-22120225" y="-5770563"/>
              <a:ext cx="250825" cy="2101850"/>
            </a:xfrm>
            <a:custGeom>
              <a:avLst/>
              <a:gdLst>
                <a:gd name="T0" fmla="*/ 0 w 84"/>
                <a:gd name="T1" fmla="*/ 54 h 705"/>
                <a:gd name="T2" fmla="*/ 0 w 84"/>
                <a:gd name="T3" fmla="*/ 631 h 705"/>
                <a:gd name="T4" fmla="*/ 0 w 84"/>
                <a:gd name="T5" fmla="*/ 650 h 705"/>
                <a:gd name="T6" fmla="*/ 84 w 84"/>
                <a:gd name="T7" fmla="*/ 650 h 705"/>
                <a:gd name="T8" fmla="*/ 84 w 84"/>
                <a:gd name="T9" fmla="*/ 73 h 705"/>
                <a:gd name="T10" fmla="*/ 84 w 84"/>
                <a:gd name="T11" fmla="*/ 54 h 705"/>
                <a:gd name="T12" fmla="*/ 0 w 84"/>
                <a:gd name="T13" fmla="*/ 54 h 705"/>
              </a:gdLst>
              <a:ahLst/>
              <a:cxnLst>
                <a:cxn ang="0">
                  <a:pos x="T0" y="T1"/>
                </a:cxn>
                <a:cxn ang="0">
                  <a:pos x="T2" y="T3"/>
                </a:cxn>
                <a:cxn ang="0">
                  <a:pos x="T4" y="T5"/>
                </a:cxn>
                <a:cxn ang="0">
                  <a:pos x="T6" y="T7"/>
                </a:cxn>
                <a:cxn ang="0">
                  <a:pos x="T8" y="T9"/>
                </a:cxn>
                <a:cxn ang="0">
                  <a:pos x="T10" y="T11"/>
                </a:cxn>
                <a:cxn ang="0">
                  <a:pos x="T12" y="T13"/>
                </a:cxn>
              </a:cxnLst>
              <a:rect l="0" t="0" r="r" b="b"/>
              <a:pathLst>
                <a:path w="84" h="705">
                  <a:moveTo>
                    <a:pt x="0" y="54"/>
                  </a:moveTo>
                  <a:cubicBezTo>
                    <a:pt x="0" y="247"/>
                    <a:pt x="0" y="439"/>
                    <a:pt x="0" y="631"/>
                  </a:cubicBezTo>
                  <a:cubicBezTo>
                    <a:pt x="0" y="638"/>
                    <a:pt x="0" y="644"/>
                    <a:pt x="0" y="650"/>
                  </a:cubicBezTo>
                  <a:cubicBezTo>
                    <a:pt x="0" y="705"/>
                    <a:pt x="84" y="705"/>
                    <a:pt x="84" y="650"/>
                  </a:cubicBezTo>
                  <a:cubicBezTo>
                    <a:pt x="84" y="458"/>
                    <a:pt x="84" y="266"/>
                    <a:pt x="84" y="73"/>
                  </a:cubicBezTo>
                  <a:cubicBezTo>
                    <a:pt x="84" y="67"/>
                    <a:pt x="84" y="61"/>
                    <a:pt x="84" y="54"/>
                  </a:cubicBezTo>
                  <a:cubicBezTo>
                    <a:pt x="84" y="0"/>
                    <a:pt x="0" y="0"/>
                    <a:pt x="0"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es-ES" dirty="0">
                <a:solidFill>
                  <a:srgbClr val="002060"/>
                </a:solidFill>
              </a:endParaRPr>
            </a:p>
          </p:txBody>
        </p:sp>
        <p:sp>
          <p:nvSpPr>
            <p:cNvPr id="13" name="Forma libre 42">
              <a:extLst>
                <a:ext uri="{FF2B5EF4-FFF2-40B4-BE49-F238E27FC236}">
                  <a16:creationId xmlns:a16="http://schemas.microsoft.com/office/drawing/2014/main" id="{F2B683ED-11A9-4ED1-A941-C7F0C5096E24}"/>
                </a:ext>
              </a:extLst>
            </p:cNvPr>
            <p:cNvSpPr>
              <a:spLocks/>
            </p:cNvSpPr>
            <p:nvPr/>
          </p:nvSpPr>
          <p:spPr bwMode="auto">
            <a:xfrm>
              <a:off x="-23742650" y="-4017963"/>
              <a:ext cx="1944688" cy="1266825"/>
            </a:xfrm>
            <a:custGeom>
              <a:avLst/>
              <a:gdLst>
                <a:gd name="T0" fmla="*/ 89 w 652"/>
                <a:gd name="T1" fmla="*/ 398 h 425"/>
                <a:gd name="T2" fmla="*/ 589 w 652"/>
                <a:gd name="T3" fmla="*/ 109 h 425"/>
                <a:gd name="T4" fmla="*/ 605 w 652"/>
                <a:gd name="T5" fmla="*/ 100 h 425"/>
                <a:gd name="T6" fmla="*/ 563 w 652"/>
                <a:gd name="T7" fmla="*/ 27 h 425"/>
                <a:gd name="T8" fmla="*/ 63 w 652"/>
                <a:gd name="T9" fmla="*/ 316 h 425"/>
                <a:gd name="T10" fmla="*/ 47 w 652"/>
                <a:gd name="T11" fmla="*/ 325 h 425"/>
                <a:gd name="T12" fmla="*/ 89 w 652"/>
                <a:gd name="T13" fmla="*/ 398 h 425"/>
              </a:gdLst>
              <a:ahLst/>
              <a:cxnLst>
                <a:cxn ang="0">
                  <a:pos x="T0" y="T1"/>
                </a:cxn>
                <a:cxn ang="0">
                  <a:pos x="T2" y="T3"/>
                </a:cxn>
                <a:cxn ang="0">
                  <a:pos x="T4" y="T5"/>
                </a:cxn>
                <a:cxn ang="0">
                  <a:pos x="T6" y="T7"/>
                </a:cxn>
                <a:cxn ang="0">
                  <a:pos x="T8" y="T9"/>
                </a:cxn>
                <a:cxn ang="0">
                  <a:pos x="T10" y="T11"/>
                </a:cxn>
                <a:cxn ang="0">
                  <a:pos x="T12" y="T13"/>
                </a:cxn>
              </a:cxnLst>
              <a:rect l="0" t="0" r="r" b="b"/>
              <a:pathLst>
                <a:path w="652" h="425">
                  <a:moveTo>
                    <a:pt x="89" y="398"/>
                  </a:moveTo>
                  <a:cubicBezTo>
                    <a:pt x="256" y="302"/>
                    <a:pt x="422" y="205"/>
                    <a:pt x="589" y="109"/>
                  </a:cubicBezTo>
                  <a:cubicBezTo>
                    <a:pt x="594" y="106"/>
                    <a:pt x="600" y="103"/>
                    <a:pt x="605" y="100"/>
                  </a:cubicBezTo>
                  <a:cubicBezTo>
                    <a:pt x="652" y="73"/>
                    <a:pt x="610" y="0"/>
                    <a:pt x="563" y="27"/>
                  </a:cubicBezTo>
                  <a:cubicBezTo>
                    <a:pt x="396" y="123"/>
                    <a:pt x="230" y="219"/>
                    <a:pt x="63" y="316"/>
                  </a:cubicBezTo>
                  <a:cubicBezTo>
                    <a:pt x="58" y="319"/>
                    <a:pt x="52" y="322"/>
                    <a:pt x="47" y="325"/>
                  </a:cubicBezTo>
                  <a:cubicBezTo>
                    <a:pt x="0" y="352"/>
                    <a:pt x="42" y="425"/>
                    <a:pt x="89" y="3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es-ES" dirty="0">
                <a:solidFill>
                  <a:srgbClr val="002060"/>
                </a:solidFill>
              </a:endParaRPr>
            </a:p>
          </p:txBody>
        </p:sp>
        <p:sp>
          <p:nvSpPr>
            <p:cNvPr id="14" name="Forma libre 43">
              <a:extLst>
                <a:ext uri="{FF2B5EF4-FFF2-40B4-BE49-F238E27FC236}">
                  <a16:creationId xmlns:a16="http://schemas.microsoft.com/office/drawing/2014/main" id="{5F24A4C5-7DDA-4711-B85E-9A4348702CB8}"/>
                </a:ext>
              </a:extLst>
            </p:cNvPr>
            <p:cNvSpPr>
              <a:spLocks/>
            </p:cNvSpPr>
            <p:nvPr/>
          </p:nvSpPr>
          <p:spPr bwMode="auto">
            <a:xfrm>
              <a:off x="-22191663" y="-4017963"/>
              <a:ext cx="1946275" cy="1266825"/>
            </a:xfrm>
            <a:custGeom>
              <a:avLst/>
              <a:gdLst>
                <a:gd name="T0" fmla="*/ 605 w 652"/>
                <a:gd name="T1" fmla="*/ 325 h 425"/>
                <a:gd name="T2" fmla="*/ 106 w 652"/>
                <a:gd name="T3" fmla="*/ 37 h 425"/>
                <a:gd name="T4" fmla="*/ 89 w 652"/>
                <a:gd name="T5" fmla="*/ 27 h 425"/>
                <a:gd name="T6" fmla="*/ 47 w 652"/>
                <a:gd name="T7" fmla="*/ 100 h 425"/>
                <a:gd name="T8" fmla="*/ 546 w 652"/>
                <a:gd name="T9" fmla="*/ 388 h 425"/>
                <a:gd name="T10" fmla="*/ 563 w 652"/>
                <a:gd name="T11" fmla="*/ 398 h 425"/>
                <a:gd name="T12" fmla="*/ 605 w 652"/>
                <a:gd name="T13" fmla="*/ 325 h 425"/>
              </a:gdLst>
              <a:ahLst/>
              <a:cxnLst>
                <a:cxn ang="0">
                  <a:pos x="T0" y="T1"/>
                </a:cxn>
                <a:cxn ang="0">
                  <a:pos x="T2" y="T3"/>
                </a:cxn>
                <a:cxn ang="0">
                  <a:pos x="T4" y="T5"/>
                </a:cxn>
                <a:cxn ang="0">
                  <a:pos x="T6" y="T7"/>
                </a:cxn>
                <a:cxn ang="0">
                  <a:pos x="T8" y="T9"/>
                </a:cxn>
                <a:cxn ang="0">
                  <a:pos x="T10" y="T11"/>
                </a:cxn>
                <a:cxn ang="0">
                  <a:pos x="T12" y="T13"/>
                </a:cxn>
              </a:cxnLst>
              <a:rect l="0" t="0" r="r" b="b"/>
              <a:pathLst>
                <a:path w="652" h="425">
                  <a:moveTo>
                    <a:pt x="605" y="325"/>
                  </a:moveTo>
                  <a:cubicBezTo>
                    <a:pt x="439" y="229"/>
                    <a:pt x="272" y="133"/>
                    <a:pt x="106" y="37"/>
                  </a:cubicBezTo>
                  <a:cubicBezTo>
                    <a:pt x="100" y="33"/>
                    <a:pt x="95" y="30"/>
                    <a:pt x="89" y="27"/>
                  </a:cubicBezTo>
                  <a:cubicBezTo>
                    <a:pt x="42" y="0"/>
                    <a:pt x="0" y="73"/>
                    <a:pt x="47" y="100"/>
                  </a:cubicBezTo>
                  <a:cubicBezTo>
                    <a:pt x="213" y="196"/>
                    <a:pt x="380" y="292"/>
                    <a:pt x="546" y="388"/>
                  </a:cubicBezTo>
                  <a:cubicBezTo>
                    <a:pt x="552" y="391"/>
                    <a:pt x="557" y="395"/>
                    <a:pt x="563" y="398"/>
                  </a:cubicBezTo>
                  <a:cubicBezTo>
                    <a:pt x="610" y="425"/>
                    <a:pt x="652" y="352"/>
                    <a:pt x="605" y="3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es-ES" dirty="0">
                <a:solidFill>
                  <a:srgbClr val="002060"/>
                </a:solidFill>
              </a:endParaRPr>
            </a:p>
          </p:txBody>
        </p:sp>
      </p:grpSp>
      <p:grpSp>
        <p:nvGrpSpPr>
          <p:cNvPr id="23" name="Grupo 22" descr="Esta imagen es de una forma abstracta. ">
            <a:extLst>
              <a:ext uri="{FF2B5EF4-FFF2-40B4-BE49-F238E27FC236}">
                <a16:creationId xmlns:a16="http://schemas.microsoft.com/office/drawing/2014/main" id="{C5C1EC81-7459-4B76-B0C8-CF221BB21A2F}"/>
              </a:ext>
            </a:extLst>
          </p:cNvPr>
          <p:cNvGrpSpPr/>
          <p:nvPr/>
        </p:nvGrpSpPr>
        <p:grpSpPr>
          <a:xfrm>
            <a:off x="4855953" y="-2833465"/>
            <a:ext cx="8948964" cy="12105059"/>
            <a:chOff x="4855953" y="-2833465"/>
            <a:chExt cx="8948964" cy="12105059"/>
          </a:xfrm>
        </p:grpSpPr>
        <p:sp>
          <p:nvSpPr>
            <p:cNvPr id="20" name="Forma libre 10">
              <a:extLst>
                <a:ext uri="{FF2B5EF4-FFF2-40B4-BE49-F238E27FC236}">
                  <a16:creationId xmlns:a16="http://schemas.microsoft.com/office/drawing/2014/main" id="{6067105C-8C4E-4F4D-AF25-4E9E7FEE0199}"/>
                </a:ext>
              </a:extLst>
            </p:cNvPr>
            <p:cNvSpPr>
              <a:spLocks/>
            </p:cNvSpPr>
            <p:nvPr/>
          </p:nvSpPr>
          <p:spPr bwMode="auto">
            <a:xfrm rot="9420272">
              <a:off x="4855953" y="-2246936"/>
              <a:ext cx="8673602" cy="11518530"/>
            </a:xfrm>
            <a:custGeom>
              <a:avLst/>
              <a:gdLst>
                <a:gd name="T0" fmla="*/ 1166 w 2492"/>
                <a:gd name="T1" fmla="*/ 2419 h 3315"/>
                <a:gd name="T2" fmla="*/ 243 w 2492"/>
                <a:gd name="T3" fmla="*/ 912 h 3315"/>
                <a:gd name="T4" fmla="*/ 449 w 2492"/>
                <a:gd name="T5" fmla="*/ 15 h 3315"/>
                <a:gd name="T6" fmla="*/ 766 w 2492"/>
                <a:gd name="T7" fmla="*/ 302 h 3315"/>
                <a:gd name="T8" fmla="*/ 1651 w 2492"/>
                <a:gd name="T9" fmla="*/ 481 h 3315"/>
                <a:gd name="T10" fmla="*/ 2239 w 2492"/>
                <a:gd name="T11" fmla="*/ 1238 h 3315"/>
                <a:gd name="T12" fmla="*/ 2186 w 2492"/>
                <a:gd name="T13" fmla="*/ 2201 h 3315"/>
                <a:gd name="T14" fmla="*/ 2165 w 2492"/>
                <a:gd name="T15" fmla="*/ 2928 h 3315"/>
                <a:gd name="T16" fmla="*/ 1400 w 2492"/>
                <a:gd name="T17" fmla="*/ 3100 h 3315"/>
                <a:gd name="T18" fmla="*/ 1166 w 2492"/>
                <a:gd name="T19" fmla="*/ 2419 h 3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92" h="3315">
                  <a:moveTo>
                    <a:pt x="1166" y="2419"/>
                  </a:moveTo>
                  <a:cubicBezTo>
                    <a:pt x="1505" y="1277"/>
                    <a:pt x="486" y="1533"/>
                    <a:pt x="243" y="912"/>
                  </a:cubicBezTo>
                  <a:cubicBezTo>
                    <a:pt x="0" y="292"/>
                    <a:pt x="291" y="31"/>
                    <a:pt x="449" y="15"/>
                  </a:cubicBezTo>
                  <a:cubicBezTo>
                    <a:pt x="607" y="0"/>
                    <a:pt x="716" y="54"/>
                    <a:pt x="766" y="302"/>
                  </a:cubicBezTo>
                  <a:cubicBezTo>
                    <a:pt x="817" y="551"/>
                    <a:pt x="1312" y="508"/>
                    <a:pt x="1651" y="481"/>
                  </a:cubicBezTo>
                  <a:cubicBezTo>
                    <a:pt x="1989" y="454"/>
                    <a:pt x="2492" y="733"/>
                    <a:pt x="2239" y="1238"/>
                  </a:cubicBezTo>
                  <a:cubicBezTo>
                    <a:pt x="1986" y="1743"/>
                    <a:pt x="2000" y="1716"/>
                    <a:pt x="2186" y="2201"/>
                  </a:cubicBezTo>
                  <a:cubicBezTo>
                    <a:pt x="2372" y="2685"/>
                    <a:pt x="2165" y="2928"/>
                    <a:pt x="2165" y="2928"/>
                  </a:cubicBezTo>
                  <a:cubicBezTo>
                    <a:pt x="2165" y="2928"/>
                    <a:pt x="1791" y="3315"/>
                    <a:pt x="1400" y="3100"/>
                  </a:cubicBezTo>
                  <a:cubicBezTo>
                    <a:pt x="1008" y="2885"/>
                    <a:pt x="1166" y="2419"/>
                    <a:pt x="1166" y="2419"/>
                  </a:cubicBezTo>
                  <a:close/>
                </a:path>
              </a:pathLst>
            </a:custGeom>
            <a:gradFill>
              <a:gsLst>
                <a:gs pos="0">
                  <a:srgbClr val="80DEDE"/>
                </a:gs>
                <a:gs pos="53500">
                  <a:srgbClr val="85C1E7"/>
                </a:gs>
                <a:gs pos="100000">
                  <a:srgbClr val="878CFF"/>
                </a:gs>
              </a:gsLst>
              <a:lin ang="5400000" scaled="1"/>
            </a:gradFill>
            <a:ln w="12700"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es-ES" dirty="0"/>
            </a:p>
          </p:txBody>
        </p:sp>
        <p:sp>
          <p:nvSpPr>
            <p:cNvPr id="21" name="Forma libre 11">
              <a:extLst>
                <a:ext uri="{FF2B5EF4-FFF2-40B4-BE49-F238E27FC236}">
                  <a16:creationId xmlns:a16="http://schemas.microsoft.com/office/drawing/2014/main" id="{70B75532-3E3F-4E79-89ED-8E7671BB9C68}"/>
                </a:ext>
              </a:extLst>
            </p:cNvPr>
            <p:cNvSpPr>
              <a:spLocks/>
            </p:cNvSpPr>
            <p:nvPr/>
          </p:nvSpPr>
          <p:spPr bwMode="auto">
            <a:xfrm rot="9420272">
              <a:off x="5048022" y="-2833465"/>
              <a:ext cx="8756895" cy="10755934"/>
            </a:xfrm>
            <a:custGeom>
              <a:avLst/>
              <a:gdLst>
                <a:gd name="T0" fmla="*/ 1504 w 2516"/>
                <a:gd name="T1" fmla="*/ 2980 h 3095"/>
                <a:gd name="T2" fmla="*/ 2237 w 2516"/>
                <a:gd name="T3" fmla="*/ 2283 h 3095"/>
                <a:gd name="T4" fmla="*/ 1468 w 2516"/>
                <a:gd name="T5" fmla="*/ 1052 h 3095"/>
                <a:gd name="T6" fmla="*/ 979 w 2516"/>
                <a:gd name="T7" fmla="*/ 648 h 3095"/>
                <a:gd name="T8" fmla="*/ 411 w 2516"/>
                <a:gd name="T9" fmla="*/ 195 h 3095"/>
                <a:gd name="T10" fmla="*/ 397 w 2516"/>
                <a:gd name="T11" fmla="*/ 1117 h 3095"/>
                <a:gd name="T12" fmla="*/ 194 w 2516"/>
                <a:gd name="T13" fmla="*/ 1767 h 3095"/>
                <a:gd name="T14" fmla="*/ 866 w 2516"/>
                <a:gd name="T15" fmla="*/ 2349 h 3095"/>
                <a:gd name="T16" fmla="*/ 1275 w 2516"/>
                <a:gd name="T17" fmla="*/ 2766 h 3095"/>
                <a:gd name="T18" fmla="*/ 1504 w 2516"/>
                <a:gd name="T19" fmla="*/ 2980 h 30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16" h="3095">
                  <a:moveTo>
                    <a:pt x="1504" y="2980"/>
                  </a:moveTo>
                  <a:cubicBezTo>
                    <a:pt x="1504" y="2980"/>
                    <a:pt x="1958" y="3095"/>
                    <a:pt x="2237" y="2283"/>
                  </a:cubicBezTo>
                  <a:cubicBezTo>
                    <a:pt x="2516" y="1472"/>
                    <a:pt x="1745" y="1159"/>
                    <a:pt x="1468" y="1052"/>
                  </a:cubicBezTo>
                  <a:cubicBezTo>
                    <a:pt x="1191" y="945"/>
                    <a:pt x="1126" y="907"/>
                    <a:pt x="979" y="648"/>
                  </a:cubicBezTo>
                  <a:cubicBezTo>
                    <a:pt x="832" y="389"/>
                    <a:pt x="822" y="0"/>
                    <a:pt x="411" y="195"/>
                  </a:cubicBezTo>
                  <a:cubicBezTo>
                    <a:pt x="0" y="391"/>
                    <a:pt x="384" y="948"/>
                    <a:pt x="397" y="1117"/>
                  </a:cubicBezTo>
                  <a:cubicBezTo>
                    <a:pt x="411" y="1286"/>
                    <a:pt x="128" y="1580"/>
                    <a:pt x="194" y="1767"/>
                  </a:cubicBezTo>
                  <a:cubicBezTo>
                    <a:pt x="259" y="1954"/>
                    <a:pt x="273" y="2154"/>
                    <a:pt x="866" y="2349"/>
                  </a:cubicBezTo>
                  <a:cubicBezTo>
                    <a:pt x="866" y="2349"/>
                    <a:pt x="1186" y="2374"/>
                    <a:pt x="1275" y="2766"/>
                  </a:cubicBezTo>
                  <a:cubicBezTo>
                    <a:pt x="1275" y="2766"/>
                    <a:pt x="1340" y="2988"/>
                    <a:pt x="1504" y="2980"/>
                  </a:cubicBezTo>
                  <a:close/>
                </a:path>
              </a:pathLst>
            </a:custGeom>
            <a:gradFill>
              <a:gsLst>
                <a:gs pos="0">
                  <a:srgbClr val="7CEFD8"/>
                </a:gs>
                <a:gs pos="51000">
                  <a:srgbClr val="6672E4"/>
                </a:gs>
                <a:gs pos="100000">
                  <a:srgbClr val="882BE5"/>
                </a:gs>
              </a:gsLst>
              <a:lin ang="5400000" scaled="1"/>
            </a:gradFill>
            <a:ln w="12700"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es-ES" dirty="0"/>
            </a:p>
          </p:txBody>
        </p:sp>
        <p:sp>
          <p:nvSpPr>
            <p:cNvPr id="22" name="Forma libre 12">
              <a:extLst>
                <a:ext uri="{FF2B5EF4-FFF2-40B4-BE49-F238E27FC236}">
                  <a16:creationId xmlns:a16="http://schemas.microsoft.com/office/drawing/2014/main" id="{517F7404-4FD2-4A56-9BC1-55945A2E0042}"/>
                </a:ext>
              </a:extLst>
            </p:cNvPr>
            <p:cNvSpPr>
              <a:spLocks/>
            </p:cNvSpPr>
            <p:nvPr/>
          </p:nvSpPr>
          <p:spPr bwMode="auto">
            <a:xfrm rot="9420272">
              <a:off x="5218811" y="-1993836"/>
              <a:ext cx="7570428" cy="10122905"/>
            </a:xfrm>
            <a:custGeom>
              <a:avLst/>
              <a:gdLst>
                <a:gd name="T0" fmla="*/ 1896 w 2175"/>
                <a:gd name="T1" fmla="*/ 2283 h 2913"/>
                <a:gd name="T2" fmla="*/ 1467 w 2175"/>
                <a:gd name="T3" fmla="*/ 2913 h 2913"/>
                <a:gd name="T4" fmla="*/ 1250 w 2175"/>
                <a:gd name="T5" fmla="*/ 2849 h 2913"/>
                <a:gd name="T6" fmla="*/ 1016 w 2175"/>
                <a:gd name="T7" fmla="*/ 2168 h 2913"/>
                <a:gd name="T8" fmla="*/ 93 w 2175"/>
                <a:gd name="T9" fmla="*/ 661 h 2913"/>
                <a:gd name="T10" fmla="*/ 0 w 2175"/>
                <a:gd name="T11" fmla="*/ 238 h 2913"/>
                <a:gd name="T12" fmla="*/ 70 w 2175"/>
                <a:gd name="T13" fmla="*/ 195 h 2913"/>
                <a:gd name="T14" fmla="*/ 638 w 2175"/>
                <a:gd name="T15" fmla="*/ 648 h 2913"/>
                <a:gd name="T16" fmla="*/ 1127 w 2175"/>
                <a:gd name="T17" fmla="*/ 1052 h 2913"/>
                <a:gd name="T18" fmla="*/ 1896 w 2175"/>
                <a:gd name="T19" fmla="*/ 2283 h 29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75" h="2913">
                  <a:moveTo>
                    <a:pt x="1896" y="2283"/>
                  </a:moveTo>
                  <a:cubicBezTo>
                    <a:pt x="1770" y="2651"/>
                    <a:pt x="1607" y="2829"/>
                    <a:pt x="1467" y="2913"/>
                  </a:cubicBezTo>
                  <a:cubicBezTo>
                    <a:pt x="1397" y="2909"/>
                    <a:pt x="1324" y="2889"/>
                    <a:pt x="1250" y="2849"/>
                  </a:cubicBezTo>
                  <a:cubicBezTo>
                    <a:pt x="858" y="2634"/>
                    <a:pt x="1016" y="2168"/>
                    <a:pt x="1016" y="2168"/>
                  </a:cubicBezTo>
                  <a:cubicBezTo>
                    <a:pt x="1354" y="1026"/>
                    <a:pt x="336" y="1282"/>
                    <a:pt x="93" y="661"/>
                  </a:cubicBezTo>
                  <a:cubicBezTo>
                    <a:pt x="28" y="495"/>
                    <a:pt x="1" y="354"/>
                    <a:pt x="0" y="238"/>
                  </a:cubicBezTo>
                  <a:cubicBezTo>
                    <a:pt x="20" y="222"/>
                    <a:pt x="44" y="208"/>
                    <a:pt x="70" y="195"/>
                  </a:cubicBezTo>
                  <a:cubicBezTo>
                    <a:pt x="481" y="0"/>
                    <a:pt x="491" y="389"/>
                    <a:pt x="638" y="648"/>
                  </a:cubicBezTo>
                  <a:cubicBezTo>
                    <a:pt x="785" y="907"/>
                    <a:pt x="850" y="945"/>
                    <a:pt x="1127" y="1052"/>
                  </a:cubicBezTo>
                  <a:cubicBezTo>
                    <a:pt x="1404" y="1159"/>
                    <a:pt x="2175" y="1472"/>
                    <a:pt x="1896" y="2283"/>
                  </a:cubicBezTo>
                  <a:close/>
                </a:path>
              </a:pathLst>
            </a:custGeom>
            <a:gradFill>
              <a:gsLst>
                <a:gs pos="100000">
                  <a:srgbClr val="7CEFD8"/>
                </a:gs>
                <a:gs pos="19000">
                  <a:srgbClr val="6672E4"/>
                </a:gs>
                <a:gs pos="0">
                  <a:srgbClr val="882BE5"/>
                </a:gs>
              </a:gsLst>
              <a:lin ang="10200000" scaled="0"/>
            </a:gradFill>
            <a:ln w="12700"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es-ES" dirty="0"/>
            </a:p>
          </p:txBody>
        </p:sp>
      </p:grpSp>
      <p:sp>
        <p:nvSpPr>
          <p:cNvPr id="25" name="Título 24" hidden="1">
            <a:extLst>
              <a:ext uri="{FF2B5EF4-FFF2-40B4-BE49-F238E27FC236}">
                <a16:creationId xmlns:a16="http://schemas.microsoft.com/office/drawing/2014/main" id="{24922840-A8AD-427F-889C-2B79CACC872F}"/>
              </a:ext>
            </a:extLst>
          </p:cNvPr>
          <p:cNvSpPr>
            <a:spLocks noGrp="1"/>
          </p:cNvSpPr>
          <p:nvPr>
            <p:ph type="title"/>
          </p:nvPr>
        </p:nvSpPr>
        <p:spPr/>
        <p:txBody>
          <a:bodyPr rtlCol="0"/>
          <a:lstStyle/>
          <a:p>
            <a:r>
              <a:rPr lang="es-ES" dirty="0"/>
              <a:t>Diapositiva de recursos humanos 10</a:t>
            </a:r>
          </a:p>
        </p:txBody>
      </p:sp>
      <p:pic>
        <p:nvPicPr>
          <p:cNvPr id="17" name="Gráfico 16" descr="Cara sonriente sin relleno">
            <a:extLst>
              <a:ext uri="{FF2B5EF4-FFF2-40B4-BE49-F238E27FC236}">
                <a16:creationId xmlns:a16="http://schemas.microsoft.com/office/drawing/2014/main" id="{4DFCDF08-AACB-43B4-9C9A-DD7005ED4CE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542301" y="5345557"/>
            <a:ext cx="246221" cy="246221"/>
          </a:xfrm>
          <a:prstGeom prst="rect">
            <a:avLst/>
          </a:prstGeom>
        </p:spPr>
      </p:pic>
    </p:spTree>
    <p:extLst>
      <p:ext uri="{BB962C8B-B14F-4D97-AF65-F5344CB8AC3E}">
        <p14:creationId xmlns:p14="http://schemas.microsoft.com/office/powerpoint/2010/main" val="2352568571"/>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 name="Imagen 121">
            <a:extLst>
              <a:ext uri="{FF2B5EF4-FFF2-40B4-BE49-F238E27FC236}">
                <a16:creationId xmlns:a16="http://schemas.microsoft.com/office/drawing/2014/main" id="{470070FC-19D0-4354-9BC9-608A5DC44997}"/>
              </a:ext>
              <a:ext uri="{C183D7F6-B498-43B3-948B-1728B52AA6E4}">
                <adec:decorative xmlns:adec="http://schemas.microsoft.com/office/drawing/2017/decorative" val="1"/>
              </a:ext>
            </a:extLst>
          </p:cNvPr>
          <p:cNvPicPr>
            <a:picLocks noChangeAspect="1"/>
          </p:cNvPicPr>
          <p:nvPr/>
        </p:nvPicPr>
        <p:blipFill rotWithShape="1">
          <a:blip r:embed="rId3">
            <a:lum bright="70000" contrast="-70000"/>
            <a:extLst>
              <a:ext uri="{BEBA8EAE-BF5A-486C-A8C5-ECC9F3942E4B}">
                <a14:imgProps xmlns:a14="http://schemas.microsoft.com/office/drawing/2010/main">
                  <a14:imgLayer r:embed="rId4">
                    <a14:imgEffect>
                      <a14:colorTemperature colorTemp="5300"/>
                    </a14:imgEffect>
                    <a14:imgEffect>
                      <a14:saturation sat="0"/>
                    </a14:imgEffect>
                  </a14:imgLayer>
                </a14:imgProps>
              </a:ext>
              <a:ext uri="{28A0092B-C50C-407E-A947-70E740481C1C}">
                <a14:useLocalDpi xmlns:a14="http://schemas.microsoft.com/office/drawing/2010/main" val="0"/>
              </a:ext>
            </a:extLst>
          </a:blip>
          <a:srcRect/>
          <a:stretch/>
        </p:blipFill>
        <p:spPr>
          <a:xfrm>
            <a:off x="0" y="0"/>
            <a:ext cx="12192000" cy="6858000"/>
          </a:xfrm>
          <a:custGeom>
            <a:avLst/>
            <a:gdLst>
              <a:gd name="connsiteX0" fmla="*/ 0 w 12192000"/>
              <a:gd name="connsiteY0" fmla="*/ 0 h 2895600"/>
              <a:gd name="connsiteX1" fmla="*/ 12192000 w 12192000"/>
              <a:gd name="connsiteY1" fmla="*/ 0 h 2895600"/>
              <a:gd name="connsiteX2" fmla="*/ 12192000 w 12192000"/>
              <a:gd name="connsiteY2" fmla="*/ 2895600 h 2895600"/>
              <a:gd name="connsiteX3" fmla="*/ 0 w 12192000"/>
              <a:gd name="connsiteY3" fmla="*/ 2895600 h 2895600"/>
            </a:gdLst>
            <a:ahLst/>
            <a:cxnLst>
              <a:cxn ang="0">
                <a:pos x="connsiteX0" y="connsiteY0"/>
              </a:cxn>
              <a:cxn ang="0">
                <a:pos x="connsiteX1" y="connsiteY1"/>
              </a:cxn>
              <a:cxn ang="0">
                <a:pos x="connsiteX2" y="connsiteY2"/>
              </a:cxn>
              <a:cxn ang="0">
                <a:pos x="connsiteX3" y="connsiteY3"/>
              </a:cxn>
            </a:cxnLst>
            <a:rect l="l" t="t" r="r" b="b"/>
            <a:pathLst>
              <a:path w="12192000" h="2895600">
                <a:moveTo>
                  <a:pt x="0" y="0"/>
                </a:moveTo>
                <a:lnTo>
                  <a:pt x="12192000" y="0"/>
                </a:lnTo>
                <a:lnTo>
                  <a:pt x="12192000" y="2895600"/>
                </a:lnTo>
                <a:lnTo>
                  <a:pt x="0" y="2895600"/>
                </a:lnTo>
                <a:close/>
              </a:path>
            </a:pathLst>
          </a:custGeom>
        </p:spPr>
      </p:pic>
      <p:sp>
        <p:nvSpPr>
          <p:cNvPr id="123" name="Rectángulo 122">
            <a:extLst>
              <a:ext uri="{FF2B5EF4-FFF2-40B4-BE49-F238E27FC236}">
                <a16:creationId xmlns:a16="http://schemas.microsoft.com/office/drawing/2014/main" id="{C9C2C56A-C4D4-4578-84E9-27FD62603EAA}"/>
              </a:ext>
              <a:ext uri="{C183D7F6-B498-43B3-948B-1728B52AA6E4}">
                <adec:decorative xmlns:adec="http://schemas.microsoft.com/office/drawing/2017/decorative" val="1"/>
              </a:ext>
            </a:extLst>
          </p:cNvPr>
          <p:cNvSpPr/>
          <p:nvPr/>
        </p:nvSpPr>
        <p:spPr>
          <a:xfrm>
            <a:off x="0" y="0"/>
            <a:ext cx="12192000" cy="6858000"/>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sp>
        <p:nvSpPr>
          <p:cNvPr id="2" name="Cuadro de texto 1">
            <a:extLst>
              <a:ext uri="{FF2B5EF4-FFF2-40B4-BE49-F238E27FC236}">
                <a16:creationId xmlns:a16="http://schemas.microsoft.com/office/drawing/2014/main" id="{62AEF5FE-6C45-4BF6-9676-571742C3CDD7}"/>
              </a:ext>
            </a:extLst>
          </p:cNvPr>
          <p:cNvSpPr txBox="1"/>
          <p:nvPr/>
        </p:nvSpPr>
        <p:spPr>
          <a:xfrm>
            <a:off x="689985" y="3615601"/>
            <a:ext cx="3603287" cy="533672"/>
          </a:xfrm>
          <a:prstGeom prst="rect">
            <a:avLst/>
          </a:prstGeom>
          <a:noFill/>
        </p:spPr>
        <p:txBody>
          <a:bodyPr wrap="square" lIns="0" tIns="0" rIns="0" bIns="0" rtlCol="0">
            <a:spAutoFit/>
          </a:bodyPr>
          <a:lstStyle/>
          <a:p>
            <a:pPr rtl="0">
              <a:lnSpc>
                <a:spcPts val="4000"/>
              </a:lnSpc>
            </a:pPr>
            <a:r>
              <a:rPr lang="es-ES" sz="4400" b="1" dirty="0">
                <a:solidFill>
                  <a:srgbClr val="002060"/>
                </a:solidFill>
                <a:latin typeface="+mj-lt"/>
                <a:cs typeface="Segoe UI" panose="020B0502040204020203" pitchFamily="34" charset="0"/>
              </a:rPr>
              <a:t>Precedentes</a:t>
            </a:r>
          </a:p>
        </p:txBody>
      </p:sp>
      <p:sp>
        <p:nvSpPr>
          <p:cNvPr id="3" name="Rectángulo 2">
            <a:extLst>
              <a:ext uri="{FF2B5EF4-FFF2-40B4-BE49-F238E27FC236}">
                <a16:creationId xmlns:a16="http://schemas.microsoft.com/office/drawing/2014/main" id="{A74D15AA-4B45-41B5-A81C-97FCBF019951}"/>
              </a:ext>
            </a:extLst>
          </p:cNvPr>
          <p:cNvSpPr/>
          <p:nvPr/>
        </p:nvSpPr>
        <p:spPr>
          <a:xfrm>
            <a:off x="806619" y="4168986"/>
            <a:ext cx="3061073" cy="246221"/>
          </a:xfrm>
          <a:prstGeom prst="rect">
            <a:avLst/>
          </a:prstGeom>
        </p:spPr>
        <p:txBody>
          <a:bodyPr wrap="square" lIns="0" tIns="0" rIns="0" bIns="0" rtlCol="0">
            <a:spAutoFit/>
          </a:bodyPr>
          <a:lstStyle/>
          <a:p>
            <a:pPr rtl="0"/>
            <a:r>
              <a:rPr lang="es-ES" sz="1600" i="1" dirty="0">
                <a:solidFill>
                  <a:srgbClr val="002060"/>
                </a:solidFill>
                <a:latin typeface="+mj-lt"/>
                <a:cs typeface="Segoe UI" panose="020B0502040204020203" pitchFamily="34" charset="0"/>
              </a:rPr>
              <a:t>Motivaciones y planteamiento inicial</a:t>
            </a:r>
          </a:p>
        </p:txBody>
      </p:sp>
      <p:sp>
        <p:nvSpPr>
          <p:cNvPr id="6" name="Rectángulo: Esquinas redondeadas 5">
            <a:extLst>
              <a:ext uri="{FF2B5EF4-FFF2-40B4-BE49-F238E27FC236}">
                <a16:creationId xmlns:a16="http://schemas.microsoft.com/office/drawing/2014/main" id="{C8431200-8E45-4A0C-B12B-CFA1B2C53C47}"/>
              </a:ext>
              <a:ext uri="{C183D7F6-B498-43B3-948B-1728B52AA6E4}">
                <adec:decorative xmlns:adec="http://schemas.microsoft.com/office/drawing/2017/decorative" val="1"/>
              </a:ext>
            </a:extLst>
          </p:cNvPr>
          <p:cNvSpPr/>
          <p:nvPr/>
        </p:nvSpPr>
        <p:spPr>
          <a:xfrm>
            <a:off x="-221796" y="5502466"/>
            <a:ext cx="443592" cy="232296"/>
          </a:xfrm>
          <a:prstGeom prst="roundRect">
            <a:avLst>
              <a:gd name="adj" fmla="val 50000"/>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sp>
        <p:nvSpPr>
          <p:cNvPr id="4" name="Paralelogramo 3">
            <a:extLst>
              <a:ext uri="{FF2B5EF4-FFF2-40B4-BE49-F238E27FC236}">
                <a16:creationId xmlns:a16="http://schemas.microsoft.com/office/drawing/2014/main" id="{241C7FC4-FEFA-4A96-9749-9068C68611EF}"/>
              </a:ext>
              <a:ext uri="{C183D7F6-B498-43B3-948B-1728B52AA6E4}">
                <adec:decorative xmlns:adec="http://schemas.microsoft.com/office/drawing/2017/decorative" val="1"/>
              </a:ext>
            </a:extLst>
          </p:cNvPr>
          <p:cNvSpPr/>
          <p:nvPr/>
        </p:nvSpPr>
        <p:spPr>
          <a:xfrm>
            <a:off x="4115474" y="2"/>
            <a:ext cx="3961053" cy="6857998"/>
          </a:xfrm>
          <a:prstGeom prst="parallelogram">
            <a:avLst>
              <a:gd name="adj" fmla="val 0"/>
            </a:avLst>
          </a:prstGeom>
          <a:gradFill>
            <a:gsLst>
              <a:gs pos="0">
                <a:srgbClr val="7CEFD8"/>
              </a:gs>
              <a:gs pos="71000">
                <a:srgbClr val="6672E4"/>
              </a:gs>
              <a:gs pos="100000">
                <a:srgbClr val="882BE5"/>
              </a:gs>
            </a:gsLst>
            <a:lin ang="5400000" scaled="1"/>
          </a:gradFill>
          <a:ln w="12700"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es-ES" dirty="0">
              <a:solidFill>
                <a:schemeClr val="tx1"/>
              </a:solidFill>
            </a:endParaRPr>
          </a:p>
        </p:txBody>
      </p:sp>
      <p:sp>
        <p:nvSpPr>
          <p:cNvPr id="14" name="Cuadro de texto 13">
            <a:extLst>
              <a:ext uri="{FF2B5EF4-FFF2-40B4-BE49-F238E27FC236}">
                <a16:creationId xmlns:a16="http://schemas.microsoft.com/office/drawing/2014/main" id="{A5704BA3-593E-4519-9139-4E1D86366677}"/>
              </a:ext>
            </a:extLst>
          </p:cNvPr>
          <p:cNvSpPr txBox="1"/>
          <p:nvPr/>
        </p:nvSpPr>
        <p:spPr>
          <a:xfrm>
            <a:off x="4490387" y="735451"/>
            <a:ext cx="3470809" cy="830997"/>
          </a:xfrm>
          <a:prstGeom prst="rect">
            <a:avLst/>
          </a:prstGeom>
          <a:noFill/>
        </p:spPr>
        <p:txBody>
          <a:bodyPr wrap="square" lIns="0" tIns="0" rIns="0" bIns="0" rtlCol="0">
            <a:spAutoFit/>
          </a:bodyPr>
          <a:lstStyle/>
          <a:p>
            <a:pPr rtl="0"/>
            <a:r>
              <a:rPr lang="es-ES" b="1" dirty="0">
                <a:solidFill>
                  <a:schemeClr val="bg1"/>
                </a:solidFill>
                <a:cs typeface="Segoe UI" panose="020B0502040204020203" pitchFamily="34" charset="0"/>
              </a:rPr>
              <a:t>La empresa necesita un software corporativo que requiere las siguientes características:</a:t>
            </a:r>
          </a:p>
        </p:txBody>
      </p:sp>
      <p:grpSp>
        <p:nvGrpSpPr>
          <p:cNvPr id="64" name="Grupo 63">
            <a:extLst>
              <a:ext uri="{FF2B5EF4-FFF2-40B4-BE49-F238E27FC236}">
                <a16:creationId xmlns:a16="http://schemas.microsoft.com/office/drawing/2014/main" id="{EBB415A0-39A4-4597-926D-819C33316679}"/>
              </a:ext>
              <a:ext uri="{C183D7F6-B498-43B3-948B-1728B52AA6E4}">
                <adec:decorative xmlns:adec="http://schemas.microsoft.com/office/drawing/2017/decorative" val="1"/>
              </a:ext>
            </a:extLst>
          </p:cNvPr>
          <p:cNvGrpSpPr/>
          <p:nvPr/>
        </p:nvGrpSpPr>
        <p:grpSpPr>
          <a:xfrm>
            <a:off x="4490387" y="1942397"/>
            <a:ext cx="3075334" cy="3920111"/>
            <a:chOff x="4711392" y="2032628"/>
            <a:chExt cx="3075333" cy="3920111"/>
          </a:xfrm>
        </p:grpSpPr>
        <p:grpSp>
          <p:nvGrpSpPr>
            <p:cNvPr id="99" name="Grupo 98">
              <a:extLst>
                <a:ext uri="{FF2B5EF4-FFF2-40B4-BE49-F238E27FC236}">
                  <a16:creationId xmlns:a16="http://schemas.microsoft.com/office/drawing/2014/main" id="{6E4AB604-CF34-4776-BFF1-9AD3477F593C}"/>
                </a:ext>
              </a:extLst>
            </p:cNvPr>
            <p:cNvGrpSpPr/>
            <p:nvPr/>
          </p:nvGrpSpPr>
          <p:grpSpPr>
            <a:xfrm>
              <a:off x="4719329" y="2032628"/>
              <a:ext cx="3067396" cy="738664"/>
              <a:chOff x="5063285" y="2035978"/>
              <a:chExt cx="3067396" cy="738664"/>
            </a:xfrm>
          </p:grpSpPr>
          <p:sp>
            <p:nvSpPr>
              <p:cNvPr id="12" name="Rectángulo 11">
                <a:extLst>
                  <a:ext uri="{FF2B5EF4-FFF2-40B4-BE49-F238E27FC236}">
                    <a16:creationId xmlns:a16="http://schemas.microsoft.com/office/drawing/2014/main" id="{267E4A54-8A0F-43A0-AA7D-F508F05BB2EF}"/>
                  </a:ext>
                </a:extLst>
              </p:cNvPr>
              <p:cNvSpPr/>
              <p:nvPr/>
            </p:nvSpPr>
            <p:spPr>
              <a:xfrm>
                <a:off x="5642387" y="2035978"/>
                <a:ext cx="2488294" cy="738664"/>
              </a:xfrm>
              <a:prstGeom prst="rect">
                <a:avLst/>
              </a:prstGeom>
            </p:spPr>
            <p:txBody>
              <a:bodyPr wrap="square" lIns="0" tIns="0" rIns="0" bIns="0" rtlCol="0">
                <a:spAutoFit/>
              </a:bodyPr>
              <a:lstStyle/>
              <a:p>
                <a:pPr rtl="0"/>
                <a:r>
                  <a:rPr lang="es-ES" sz="1600" i="1" dirty="0">
                    <a:solidFill>
                      <a:schemeClr val="bg1"/>
                    </a:solidFill>
                    <a:latin typeface="+mj-lt"/>
                    <a:cs typeface="Segoe UI" panose="020B0502040204020203" pitchFamily="34" charset="0"/>
                  </a:rPr>
                  <a:t>Gestión de incidencias e implantaciones por roles de usuario</a:t>
                </a:r>
              </a:p>
            </p:txBody>
          </p:sp>
          <p:grpSp>
            <p:nvGrpSpPr>
              <p:cNvPr id="51" name="Grupo 50">
                <a:extLst>
                  <a:ext uri="{FF2B5EF4-FFF2-40B4-BE49-F238E27FC236}">
                    <a16:creationId xmlns:a16="http://schemas.microsoft.com/office/drawing/2014/main" id="{0B97B3C9-EBC6-4C92-9F0A-E28F4EF7A5EA}"/>
                  </a:ext>
                </a:extLst>
              </p:cNvPr>
              <p:cNvGrpSpPr/>
              <p:nvPr/>
            </p:nvGrpSpPr>
            <p:grpSpPr>
              <a:xfrm>
                <a:off x="5063285" y="2201597"/>
                <a:ext cx="330200" cy="346075"/>
                <a:chOff x="2686050" y="2895601"/>
                <a:chExt cx="330200" cy="346075"/>
              </a:xfrm>
            </p:grpSpPr>
            <p:sp>
              <p:nvSpPr>
                <p:cNvPr id="52" name="Elipse 309">
                  <a:extLst>
                    <a:ext uri="{FF2B5EF4-FFF2-40B4-BE49-F238E27FC236}">
                      <a16:creationId xmlns:a16="http://schemas.microsoft.com/office/drawing/2014/main" id="{00D7C237-71FC-445A-9F26-101C7B72A66E}"/>
                    </a:ext>
                  </a:extLst>
                </p:cNvPr>
                <p:cNvSpPr>
                  <a:spLocks noChangeArrowheads="1"/>
                </p:cNvSpPr>
                <p:nvPr/>
              </p:nvSpPr>
              <p:spPr bwMode="auto">
                <a:xfrm>
                  <a:off x="2809875" y="2895601"/>
                  <a:ext cx="82550" cy="82550"/>
                </a:xfrm>
                <a:prstGeom prst="ellipse">
                  <a:avLst/>
                </a:pr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53" name="Forma libre 310">
                  <a:extLst>
                    <a:ext uri="{FF2B5EF4-FFF2-40B4-BE49-F238E27FC236}">
                      <a16:creationId xmlns:a16="http://schemas.microsoft.com/office/drawing/2014/main" id="{66875E49-12B2-4689-93D2-F6C3DFA57408}"/>
                    </a:ext>
                  </a:extLst>
                </p:cNvPr>
                <p:cNvSpPr>
                  <a:spLocks/>
                </p:cNvSpPr>
                <p:nvPr/>
              </p:nvSpPr>
              <p:spPr bwMode="auto">
                <a:xfrm>
                  <a:off x="2782888" y="2978151"/>
                  <a:ext cx="134938" cy="66675"/>
                </a:xfrm>
                <a:custGeom>
                  <a:avLst/>
                  <a:gdLst>
                    <a:gd name="T0" fmla="*/ 36 w 36"/>
                    <a:gd name="T1" fmla="*/ 18 h 18"/>
                    <a:gd name="T2" fmla="*/ 0 w 36"/>
                    <a:gd name="T3" fmla="*/ 18 h 18"/>
                    <a:gd name="T4" fmla="*/ 18 w 36"/>
                    <a:gd name="T5" fmla="*/ 0 h 18"/>
                    <a:gd name="T6" fmla="*/ 36 w 36"/>
                    <a:gd name="T7" fmla="*/ 18 h 18"/>
                  </a:gdLst>
                  <a:ahLst/>
                  <a:cxnLst>
                    <a:cxn ang="0">
                      <a:pos x="T0" y="T1"/>
                    </a:cxn>
                    <a:cxn ang="0">
                      <a:pos x="T2" y="T3"/>
                    </a:cxn>
                    <a:cxn ang="0">
                      <a:pos x="T4" y="T5"/>
                    </a:cxn>
                    <a:cxn ang="0">
                      <a:pos x="T6" y="T7"/>
                    </a:cxn>
                  </a:cxnLst>
                  <a:rect l="0" t="0" r="r" b="b"/>
                  <a:pathLst>
                    <a:path w="36" h="18">
                      <a:moveTo>
                        <a:pt x="36" y="18"/>
                      </a:moveTo>
                      <a:cubicBezTo>
                        <a:pt x="0" y="18"/>
                        <a:pt x="0" y="18"/>
                        <a:pt x="0" y="18"/>
                      </a:cubicBezTo>
                      <a:cubicBezTo>
                        <a:pt x="0" y="8"/>
                        <a:pt x="8" y="0"/>
                        <a:pt x="18" y="0"/>
                      </a:cubicBezTo>
                      <a:cubicBezTo>
                        <a:pt x="28" y="0"/>
                        <a:pt x="36" y="8"/>
                        <a:pt x="36" y="18"/>
                      </a:cubicBezTo>
                      <a:close/>
                    </a:path>
                  </a:pathLst>
                </a:cu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54" name="Elipse 311">
                  <a:extLst>
                    <a:ext uri="{FF2B5EF4-FFF2-40B4-BE49-F238E27FC236}">
                      <a16:creationId xmlns:a16="http://schemas.microsoft.com/office/drawing/2014/main" id="{79E812C8-6A14-42FA-B983-56B6F7303417}"/>
                    </a:ext>
                  </a:extLst>
                </p:cNvPr>
                <p:cNvSpPr>
                  <a:spLocks noChangeArrowheads="1"/>
                </p:cNvSpPr>
                <p:nvPr/>
              </p:nvSpPr>
              <p:spPr bwMode="auto">
                <a:xfrm>
                  <a:off x="2708275" y="3128963"/>
                  <a:ext cx="60325" cy="58738"/>
                </a:xfrm>
                <a:prstGeom prst="ellipse">
                  <a:avLst/>
                </a:pr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55" name="Forma libre 312">
                  <a:extLst>
                    <a:ext uri="{FF2B5EF4-FFF2-40B4-BE49-F238E27FC236}">
                      <a16:creationId xmlns:a16="http://schemas.microsoft.com/office/drawing/2014/main" id="{6EE140AE-95E2-42D6-8343-EED0E01B8E8F}"/>
                    </a:ext>
                  </a:extLst>
                </p:cNvPr>
                <p:cNvSpPr>
                  <a:spLocks/>
                </p:cNvSpPr>
                <p:nvPr/>
              </p:nvSpPr>
              <p:spPr bwMode="auto">
                <a:xfrm>
                  <a:off x="2686050" y="3187701"/>
                  <a:ext cx="104775" cy="53975"/>
                </a:xfrm>
                <a:custGeom>
                  <a:avLst/>
                  <a:gdLst>
                    <a:gd name="T0" fmla="*/ 28 w 28"/>
                    <a:gd name="T1" fmla="*/ 14 h 14"/>
                    <a:gd name="T2" fmla="*/ 0 w 28"/>
                    <a:gd name="T3" fmla="*/ 14 h 14"/>
                    <a:gd name="T4" fmla="*/ 14 w 28"/>
                    <a:gd name="T5" fmla="*/ 0 h 14"/>
                    <a:gd name="T6" fmla="*/ 28 w 28"/>
                    <a:gd name="T7" fmla="*/ 14 h 14"/>
                  </a:gdLst>
                  <a:ahLst/>
                  <a:cxnLst>
                    <a:cxn ang="0">
                      <a:pos x="T0" y="T1"/>
                    </a:cxn>
                    <a:cxn ang="0">
                      <a:pos x="T2" y="T3"/>
                    </a:cxn>
                    <a:cxn ang="0">
                      <a:pos x="T4" y="T5"/>
                    </a:cxn>
                    <a:cxn ang="0">
                      <a:pos x="T6" y="T7"/>
                    </a:cxn>
                  </a:cxnLst>
                  <a:rect l="0" t="0" r="r" b="b"/>
                  <a:pathLst>
                    <a:path w="28" h="14">
                      <a:moveTo>
                        <a:pt x="28" y="14"/>
                      </a:moveTo>
                      <a:cubicBezTo>
                        <a:pt x="0" y="14"/>
                        <a:pt x="0" y="14"/>
                        <a:pt x="0" y="14"/>
                      </a:cubicBezTo>
                      <a:cubicBezTo>
                        <a:pt x="0" y="6"/>
                        <a:pt x="6" y="0"/>
                        <a:pt x="14" y="0"/>
                      </a:cubicBezTo>
                      <a:cubicBezTo>
                        <a:pt x="22" y="0"/>
                        <a:pt x="28" y="6"/>
                        <a:pt x="28" y="14"/>
                      </a:cubicBezTo>
                      <a:close/>
                    </a:path>
                  </a:pathLst>
                </a:cu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56" name="Elipse 313">
                  <a:extLst>
                    <a:ext uri="{FF2B5EF4-FFF2-40B4-BE49-F238E27FC236}">
                      <a16:creationId xmlns:a16="http://schemas.microsoft.com/office/drawing/2014/main" id="{A91A4C56-03CB-4D67-8CD8-FC29B3A2B6DE}"/>
                    </a:ext>
                  </a:extLst>
                </p:cNvPr>
                <p:cNvSpPr>
                  <a:spLocks noChangeArrowheads="1"/>
                </p:cNvSpPr>
                <p:nvPr/>
              </p:nvSpPr>
              <p:spPr bwMode="auto">
                <a:xfrm>
                  <a:off x="2933700" y="3128963"/>
                  <a:ext cx="60325" cy="58738"/>
                </a:xfrm>
                <a:prstGeom prst="ellipse">
                  <a:avLst/>
                </a:pr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57" name="Forma libre 314">
                  <a:extLst>
                    <a:ext uri="{FF2B5EF4-FFF2-40B4-BE49-F238E27FC236}">
                      <a16:creationId xmlns:a16="http://schemas.microsoft.com/office/drawing/2014/main" id="{4BF4DB61-E50C-4659-B315-21BF743FF7EC}"/>
                    </a:ext>
                  </a:extLst>
                </p:cNvPr>
                <p:cNvSpPr>
                  <a:spLocks/>
                </p:cNvSpPr>
                <p:nvPr/>
              </p:nvSpPr>
              <p:spPr bwMode="auto">
                <a:xfrm>
                  <a:off x="2911475" y="3187701"/>
                  <a:ext cx="104775" cy="53975"/>
                </a:xfrm>
                <a:custGeom>
                  <a:avLst/>
                  <a:gdLst>
                    <a:gd name="T0" fmla="*/ 28 w 28"/>
                    <a:gd name="T1" fmla="*/ 14 h 14"/>
                    <a:gd name="T2" fmla="*/ 0 w 28"/>
                    <a:gd name="T3" fmla="*/ 14 h 14"/>
                    <a:gd name="T4" fmla="*/ 14 w 28"/>
                    <a:gd name="T5" fmla="*/ 0 h 14"/>
                    <a:gd name="T6" fmla="*/ 28 w 28"/>
                    <a:gd name="T7" fmla="*/ 14 h 14"/>
                  </a:gdLst>
                  <a:ahLst/>
                  <a:cxnLst>
                    <a:cxn ang="0">
                      <a:pos x="T0" y="T1"/>
                    </a:cxn>
                    <a:cxn ang="0">
                      <a:pos x="T2" y="T3"/>
                    </a:cxn>
                    <a:cxn ang="0">
                      <a:pos x="T4" y="T5"/>
                    </a:cxn>
                    <a:cxn ang="0">
                      <a:pos x="T6" y="T7"/>
                    </a:cxn>
                  </a:cxnLst>
                  <a:rect l="0" t="0" r="r" b="b"/>
                  <a:pathLst>
                    <a:path w="28" h="14">
                      <a:moveTo>
                        <a:pt x="28" y="14"/>
                      </a:moveTo>
                      <a:cubicBezTo>
                        <a:pt x="0" y="14"/>
                        <a:pt x="0" y="14"/>
                        <a:pt x="0" y="14"/>
                      </a:cubicBezTo>
                      <a:cubicBezTo>
                        <a:pt x="0" y="6"/>
                        <a:pt x="6" y="0"/>
                        <a:pt x="14" y="0"/>
                      </a:cubicBezTo>
                      <a:cubicBezTo>
                        <a:pt x="22" y="0"/>
                        <a:pt x="28" y="6"/>
                        <a:pt x="28" y="14"/>
                      </a:cubicBezTo>
                      <a:close/>
                    </a:path>
                  </a:pathLst>
                </a:cu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58" name="Elipse 315">
                  <a:extLst>
                    <a:ext uri="{FF2B5EF4-FFF2-40B4-BE49-F238E27FC236}">
                      <a16:creationId xmlns:a16="http://schemas.microsoft.com/office/drawing/2014/main" id="{263D783B-3857-4E55-A551-6655D8DDA100}"/>
                    </a:ext>
                  </a:extLst>
                </p:cNvPr>
                <p:cNvSpPr>
                  <a:spLocks noChangeArrowheads="1"/>
                </p:cNvSpPr>
                <p:nvPr/>
              </p:nvSpPr>
              <p:spPr bwMode="auto">
                <a:xfrm>
                  <a:off x="2933700" y="3128963"/>
                  <a:ext cx="60325" cy="58738"/>
                </a:xfrm>
                <a:prstGeom prst="ellipse">
                  <a:avLst/>
                </a:pr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59" name="Forma libre 316">
                  <a:extLst>
                    <a:ext uri="{FF2B5EF4-FFF2-40B4-BE49-F238E27FC236}">
                      <a16:creationId xmlns:a16="http://schemas.microsoft.com/office/drawing/2014/main" id="{E46D5622-D664-481B-8902-70C961FAFD89}"/>
                    </a:ext>
                  </a:extLst>
                </p:cNvPr>
                <p:cNvSpPr>
                  <a:spLocks/>
                </p:cNvSpPr>
                <p:nvPr/>
              </p:nvSpPr>
              <p:spPr bwMode="auto">
                <a:xfrm>
                  <a:off x="2911475" y="3187701"/>
                  <a:ext cx="104775" cy="53975"/>
                </a:xfrm>
                <a:custGeom>
                  <a:avLst/>
                  <a:gdLst>
                    <a:gd name="T0" fmla="*/ 28 w 28"/>
                    <a:gd name="T1" fmla="*/ 14 h 14"/>
                    <a:gd name="T2" fmla="*/ 0 w 28"/>
                    <a:gd name="T3" fmla="*/ 14 h 14"/>
                    <a:gd name="T4" fmla="*/ 14 w 28"/>
                    <a:gd name="T5" fmla="*/ 0 h 14"/>
                    <a:gd name="T6" fmla="*/ 28 w 28"/>
                    <a:gd name="T7" fmla="*/ 14 h 14"/>
                  </a:gdLst>
                  <a:ahLst/>
                  <a:cxnLst>
                    <a:cxn ang="0">
                      <a:pos x="T0" y="T1"/>
                    </a:cxn>
                    <a:cxn ang="0">
                      <a:pos x="T2" y="T3"/>
                    </a:cxn>
                    <a:cxn ang="0">
                      <a:pos x="T4" y="T5"/>
                    </a:cxn>
                    <a:cxn ang="0">
                      <a:pos x="T6" y="T7"/>
                    </a:cxn>
                  </a:cxnLst>
                  <a:rect l="0" t="0" r="r" b="b"/>
                  <a:pathLst>
                    <a:path w="28" h="14">
                      <a:moveTo>
                        <a:pt x="28" y="14"/>
                      </a:moveTo>
                      <a:cubicBezTo>
                        <a:pt x="0" y="14"/>
                        <a:pt x="0" y="14"/>
                        <a:pt x="0" y="14"/>
                      </a:cubicBezTo>
                      <a:cubicBezTo>
                        <a:pt x="0" y="6"/>
                        <a:pt x="6" y="0"/>
                        <a:pt x="14" y="0"/>
                      </a:cubicBezTo>
                      <a:cubicBezTo>
                        <a:pt x="22" y="0"/>
                        <a:pt x="28" y="6"/>
                        <a:pt x="28" y="14"/>
                      </a:cubicBezTo>
                      <a:close/>
                    </a:path>
                  </a:pathLst>
                </a:cu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60" name="Elipse 317">
                  <a:extLst>
                    <a:ext uri="{FF2B5EF4-FFF2-40B4-BE49-F238E27FC236}">
                      <a16:creationId xmlns:a16="http://schemas.microsoft.com/office/drawing/2014/main" id="{5BDC2AA3-8653-47C6-9CF7-2579486BFFF4}"/>
                    </a:ext>
                  </a:extLst>
                </p:cNvPr>
                <p:cNvSpPr>
                  <a:spLocks noChangeArrowheads="1"/>
                </p:cNvSpPr>
                <p:nvPr/>
              </p:nvSpPr>
              <p:spPr bwMode="auto">
                <a:xfrm>
                  <a:off x="2820988" y="3128963"/>
                  <a:ext cx="60325" cy="58738"/>
                </a:xfrm>
                <a:prstGeom prst="ellipse">
                  <a:avLst/>
                </a:pr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61" name="Forma libre 318">
                  <a:extLst>
                    <a:ext uri="{FF2B5EF4-FFF2-40B4-BE49-F238E27FC236}">
                      <a16:creationId xmlns:a16="http://schemas.microsoft.com/office/drawing/2014/main" id="{3A66D3FE-E235-4203-A19F-BC38BF7A6C4D}"/>
                    </a:ext>
                  </a:extLst>
                </p:cNvPr>
                <p:cNvSpPr>
                  <a:spLocks/>
                </p:cNvSpPr>
                <p:nvPr/>
              </p:nvSpPr>
              <p:spPr bwMode="auto">
                <a:xfrm>
                  <a:off x="2798763" y="3187701"/>
                  <a:ext cx="104775" cy="53975"/>
                </a:xfrm>
                <a:custGeom>
                  <a:avLst/>
                  <a:gdLst>
                    <a:gd name="T0" fmla="*/ 28 w 28"/>
                    <a:gd name="T1" fmla="*/ 14 h 14"/>
                    <a:gd name="T2" fmla="*/ 0 w 28"/>
                    <a:gd name="T3" fmla="*/ 14 h 14"/>
                    <a:gd name="T4" fmla="*/ 14 w 28"/>
                    <a:gd name="T5" fmla="*/ 0 h 14"/>
                    <a:gd name="T6" fmla="*/ 28 w 28"/>
                    <a:gd name="T7" fmla="*/ 14 h 14"/>
                  </a:gdLst>
                  <a:ahLst/>
                  <a:cxnLst>
                    <a:cxn ang="0">
                      <a:pos x="T0" y="T1"/>
                    </a:cxn>
                    <a:cxn ang="0">
                      <a:pos x="T2" y="T3"/>
                    </a:cxn>
                    <a:cxn ang="0">
                      <a:pos x="T4" y="T5"/>
                    </a:cxn>
                    <a:cxn ang="0">
                      <a:pos x="T6" y="T7"/>
                    </a:cxn>
                  </a:cxnLst>
                  <a:rect l="0" t="0" r="r" b="b"/>
                  <a:pathLst>
                    <a:path w="28" h="14">
                      <a:moveTo>
                        <a:pt x="28" y="14"/>
                      </a:moveTo>
                      <a:cubicBezTo>
                        <a:pt x="0" y="14"/>
                        <a:pt x="0" y="14"/>
                        <a:pt x="0" y="14"/>
                      </a:cubicBezTo>
                      <a:cubicBezTo>
                        <a:pt x="0" y="6"/>
                        <a:pt x="6" y="0"/>
                        <a:pt x="14" y="0"/>
                      </a:cubicBezTo>
                      <a:cubicBezTo>
                        <a:pt x="22" y="0"/>
                        <a:pt x="28" y="6"/>
                        <a:pt x="28" y="14"/>
                      </a:cubicBezTo>
                      <a:close/>
                    </a:path>
                  </a:pathLst>
                </a:cu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62" name="Forma libre 319">
                  <a:extLst>
                    <a:ext uri="{FF2B5EF4-FFF2-40B4-BE49-F238E27FC236}">
                      <a16:creationId xmlns:a16="http://schemas.microsoft.com/office/drawing/2014/main" id="{6C51C0E5-2DAE-4DE1-BAE4-8E0D932D99E4}"/>
                    </a:ext>
                  </a:extLst>
                </p:cNvPr>
                <p:cNvSpPr>
                  <a:spLocks/>
                </p:cNvSpPr>
                <p:nvPr/>
              </p:nvSpPr>
              <p:spPr bwMode="auto">
                <a:xfrm>
                  <a:off x="2738438" y="3074988"/>
                  <a:ext cx="225425" cy="15875"/>
                </a:xfrm>
                <a:custGeom>
                  <a:avLst/>
                  <a:gdLst>
                    <a:gd name="T0" fmla="*/ 0 w 142"/>
                    <a:gd name="T1" fmla="*/ 10 h 10"/>
                    <a:gd name="T2" fmla="*/ 0 w 142"/>
                    <a:gd name="T3" fmla="*/ 0 h 10"/>
                    <a:gd name="T4" fmla="*/ 142 w 142"/>
                    <a:gd name="T5" fmla="*/ 0 h 10"/>
                    <a:gd name="T6" fmla="*/ 142 w 142"/>
                    <a:gd name="T7" fmla="*/ 10 h 10"/>
                  </a:gdLst>
                  <a:ahLst/>
                  <a:cxnLst>
                    <a:cxn ang="0">
                      <a:pos x="T0" y="T1"/>
                    </a:cxn>
                    <a:cxn ang="0">
                      <a:pos x="T2" y="T3"/>
                    </a:cxn>
                    <a:cxn ang="0">
                      <a:pos x="T4" y="T5"/>
                    </a:cxn>
                    <a:cxn ang="0">
                      <a:pos x="T6" y="T7"/>
                    </a:cxn>
                  </a:cxnLst>
                  <a:rect l="0" t="0" r="r" b="b"/>
                  <a:pathLst>
                    <a:path w="142" h="10">
                      <a:moveTo>
                        <a:pt x="0" y="10"/>
                      </a:moveTo>
                      <a:lnTo>
                        <a:pt x="0" y="0"/>
                      </a:lnTo>
                      <a:lnTo>
                        <a:pt x="142" y="0"/>
                      </a:lnTo>
                      <a:lnTo>
                        <a:pt x="142" y="10"/>
                      </a:lnTo>
                    </a:path>
                  </a:pathLst>
                </a:cu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63" name="Línea 320">
                  <a:extLst>
                    <a:ext uri="{FF2B5EF4-FFF2-40B4-BE49-F238E27FC236}">
                      <a16:creationId xmlns:a16="http://schemas.microsoft.com/office/drawing/2014/main" id="{FED6DFE8-0963-48D1-9BAA-53772F0EA839}"/>
                    </a:ext>
                  </a:extLst>
                </p:cNvPr>
                <p:cNvSpPr>
                  <a:spLocks noChangeShapeType="1"/>
                </p:cNvSpPr>
                <p:nvPr/>
              </p:nvSpPr>
              <p:spPr bwMode="auto">
                <a:xfrm>
                  <a:off x="2851150" y="3044826"/>
                  <a:ext cx="0" cy="46038"/>
                </a:xfrm>
                <a:prstGeom prst="line">
                  <a:avLst/>
                </a:prstGeom>
                <a:noFill/>
                <a:ln w="14288"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grpSp>
        </p:grpSp>
        <p:grpSp>
          <p:nvGrpSpPr>
            <p:cNvPr id="98" name="Grupo 97">
              <a:extLst>
                <a:ext uri="{FF2B5EF4-FFF2-40B4-BE49-F238E27FC236}">
                  <a16:creationId xmlns:a16="http://schemas.microsoft.com/office/drawing/2014/main" id="{EF34A4EB-3F1D-46DA-8918-F39703249E85}"/>
                </a:ext>
              </a:extLst>
            </p:cNvPr>
            <p:cNvGrpSpPr/>
            <p:nvPr/>
          </p:nvGrpSpPr>
          <p:grpSpPr>
            <a:xfrm>
              <a:off x="4711392" y="3113161"/>
              <a:ext cx="3075333" cy="492443"/>
              <a:chOff x="5055348" y="2856123"/>
              <a:chExt cx="3075333" cy="492443"/>
            </a:xfrm>
          </p:grpSpPr>
          <p:grpSp>
            <p:nvGrpSpPr>
              <p:cNvPr id="15" name="Grupo 14">
                <a:extLst>
                  <a:ext uri="{FF2B5EF4-FFF2-40B4-BE49-F238E27FC236}">
                    <a16:creationId xmlns:a16="http://schemas.microsoft.com/office/drawing/2014/main" id="{E136D759-25F2-4CF2-9BE6-769681C37E48}"/>
                  </a:ext>
                </a:extLst>
              </p:cNvPr>
              <p:cNvGrpSpPr/>
              <p:nvPr/>
            </p:nvGrpSpPr>
            <p:grpSpPr>
              <a:xfrm>
                <a:off x="5055348" y="2929307"/>
                <a:ext cx="346075" cy="346075"/>
                <a:chOff x="3398838" y="2895601"/>
                <a:chExt cx="346075" cy="346075"/>
              </a:xfrm>
            </p:grpSpPr>
            <p:sp>
              <p:nvSpPr>
                <p:cNvPr id="16" name="Forma libre 49">
                  <a:extLst>
                    <a:ext uri="{FF2B5EF4-FFF2-40B4-BE49-F238E27FC236}">
                      <a16:creationId xmlns:a16="http://schemas.microsoft.com/office/drawing/2014/main" id="{56CCB68B-57D2-49CC-B61F-363F0FF3AD9B}"/>
                    </a:ext>
                  </a:extLst>
                </p:cNvPr>
                <p:cNvSpPr>
                  <a:spLocks/>
                </p:cNvSpPr>
                <p:nvPr/>
              </p:nvSpPr>
              <p:spPr bwMode="auto">
                <a:xfrm>
                  <a:off x="3398838" y="2986089"/>
                  <a:ext cx="82550" cy="58738"/>
                </a:xfrm>
                <a:custGeom>
                  <a:avLst/>
                  <a:gdLst>
                    <a:gd name="T0" fmla="*/ 14 w 22"/>
                    <a:gd name="T1" fmla="*/ 0 h 16"/>
                    <a:gd name="T2" fmla="*/ 14 w 22"/>
                    <a:gd name="T3" fmla="*/ 6 h 16"/>
                    <a:gd name="T4" fmla="*/ 4 w 22"/>
                    <a:gd name="T5" fmla="*/ 9 h 16"/>
                    <a:gd name="T6" fmla="*/ 0 w 22"/>
                    <a:gd name="T7" fmla="*/ 14 h 16"/>
                    <a:gd name="T8" fmla="*/ 0 w 22"/>
                    <a:gd name="T9" fmla="*/ 16 h 16"/>
                    <a:gd name="T10" fmla="*/ 22 w 22"/>
                    <a:gd name="T11" fmla="*/ 16 h 16"/>
                  </a:gdLst>
                  <a:ahLst/>
                  <a:cxnLst>
                    <a:cxn ang="0">
                      <a:pos x="T0" y="T1"/>
                    </a:cxn>
                    <a:cxn ang="0">
                      <a:pos x="T2" y="T3"/>
                    </a:cxn>
                    <a:cxn ang="0">
                      <a:pos x="T4" y="T5"/>
                    </a:cxn>
                    <a:cxn ang="0">
                      <a:pos x="T6" y="T7"/>
                    </a:cxn>
                    <a:cxn ang="0">
                      <a:pos x="T8" y="T9"/>
                    </a:cxn>
                    <a:cxn ang="0">
                      <a:pos x="T10" y="T11"/>
                    </a:cxn>
                  </a:cxnLst>
                  <a:rect l="0" t="0" r="r" b="b"/>
                  <a:pathLst>
                    <a:path w="22" h="16">
                      <a:moveTo>
                        <a:pt x="14" y="0"/>
                      </a:moveTo>
                      <a:cubicBezTo>
                        <a:pt x="14" y="6"/>
                        <a:pt x="14" y="6"/>
                        <a:pt x="14" y="6"/>
                      </a:cubicBezTo>
                      <a:cubicBezTo>
                        <a:pt x="4" y="9"/>
                        <a:pt x="4" y="9"/>
                        <a:pt x="4" y="9"/>
                      </a:cubicBezTo>
                      <a:cubicBezTo>
                        <a:pt x="2" y="10"/>
                        <a:pt x="0" y="12"/>
                        <a:pt x="0" y="14"/>
                      </a:cubicBezTo>
                      <a:cubicBezTo>
                        <a:pt x="0" y="16"/>
                        <a:pt x="0" y="16"/>
                        <a:pt x="0" y="16"/>
                      </a:cubicBezTo>
                      <a:cubicBezTo>
                        <a:pt x="22" y="16"/>
                        <a:pt x="22" y="16"/>
                        <a:pt x="22" y="16"/>
                      </a:cubicBezTo>
                    </a:path>
                  </a:pathLst>
                </a:custGeom>
                <a:noFill/>
                <a:ln w="14288"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17" name="Forma libre 50">
                  <a:extLst>
                    <a:ext uri="{FF2B5EF4-FFF2-40B4-BE49-F238E27FC236}">
                      <a16:creationId xmlns:a16="http://schemas.microsoft.com/office/drawing/2014/main" id="{67F96EFD-DA55-4AD5-BA45-4313C3E9814D}"/>
                    </a:ext>
                  </a:extLst>
                </p:cNvPr>
                <p:cNvSpPr>
                  <a:spLocks/>
                </p:cNvSpPr>
                <p:nvPr/>
              </p:nvSpPr>
              <p:spPr bwMode="auto">
                <a:xfrm>
                  <a:off x="3467101" y="2986089"/>
                  <a:ext cx="82550" cy="58738"/>
                </a:xfrm>
                <a:custGeom>
                  <a:avLst/>
                  <a:gdLst>
                    <a:gd name="T0" fmla="*/ 8 w 22"/>
                    <a:gd name="T1" fmla="*/ 0 h 16"/>
                    <a:gd name="T2" fmla="*/ 8 w 22"/>
                    <a:gd name="T3" fmla="*/ 6 h 16"/>
                    <a:gd name="T4" fmla="*/ 18 w 22"/>
                    <a:gd name="T5" fmla="*/ 9 h 16"/>
                    <a:gd name="T6" fmla="*/ 22 w 22"/>
                    <a:gd name="T7" fmla="*/ 14 h 16"/>
                    <a:gd name="T8" fmla="*/ 22 w 22"/>
                    <a:gd name="T9" fmla="*/ 16 h 16"/>
                    <a:gd name="T10" fmla="*/ 0 w 22"/>
                    <a:gd name="T11" fmla="*/ 16 h 16"/>
                  </a:gdLst>
                  <a:ahLst/>
                  <a:cxnLst>
                    <a:cxn ang="0">
                      <a:pos x="T0" y="T1"/>
                    </a:cxn>
                    <a:cxn ang="0">
                      <a:pos x="T2" y="T3"/>
                    </a:cxn>
                    <a:cxn ang="0">
                      <a:pos x="T4" y="T5"/>
                    </a:cxn>
                    <a:cxn ang="0">
                      <a:pos x="T6" y="T7"/>
                    </a:cxn>
                    <a:cxn ang="0">
                      <a:pos x="T8" y="T9"/>
                    </a:cxn>
                    <a:cxn ang="0">
                      <a:pos x="T10" y="T11"/>
                    </a:cxn>
                  </a:cxnLst>
                  <a:rect l="0" t="0" r="r" b="b"/>
                  <a:pathLst>
                    <a:path w="22" h="16">
                      <a:moveTo>
                        <a:pt x="8" y="0"/>
                      </a:moveTo>
                      <a:cubicBezTo>
                        <a:pt x="8" y="6"/>
                        <a:pt x="8" y="6"/>
                        <a:pt x="8" y="6"/>
                      </a:cubicBezTo>
                      <a:cubicBezTo>
                        <a:pt x="18" y="9"/>
                        <a:pt x="18" y="9"/>
                        <a:pt x="18" y="9"/>
                      </a:cubicBezTo>
                      <a:cubicBezTo>
                        <a:pt x="20" y="10"/>
                        <a:pt x="22" y="12"/>
                        <a:pt x="22" y="14"/>
                      </a:cubicBezTo>
                      <a:cubicBezTo>
                        <a:pt x="22" y="16"/>
                        <a:pt x="22" y="16"/>
                        <a:pt x="22" y="16"/>
                      </a:cubicBezTo>
                      <a:cubicBezTo>
                        <a:pt x="0" y="16"/>
                        <a:pt x="0" y="16"/>
                        <a:pt x="0" y="16"/>
                      </a:cubicBezTo>
                    </a:path>
                  </a:pathLst>
                </a:custGeom>
                <a:noFill/>
                <a:ln w="14288"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18" name="Elipse 51">
                  <a:extLst>
                    <a:ext uri="{FF2B5EF4-FFF2-40B4-BE49-F238E27FC236}">
                      <a16:creationId xmlns:a16="http://schemas.microsoft.com/office/drawing/2014/main" id="{F372C151-C001-4280-B771-9A239086CCF5}"/>
                    </a:ext>
                  </a:extLst>
                </p:cNvPr>
                <p:cNvSpPr>
                  <a:spLocks noChangeArrowheads="1"/>
                </p:cNvSpPr>
                <p:nvPr/>
              </p:nvSpPr>
              <p:spPr bwMode="auto">
                <a:xfrm>
                  <a:off x="3429001" y="2895601"/>
                  <a:ext cx="90488" cy="96838"/>
                </a:xfrm>
                <a:prstGeom prst="ellipse">
                  <a:avLst/>
                </a:prstGeom>
                <a:noFill/>
                <a:ln w="14288"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19" name="Forma libre 52">
                  <a:extLst>
                    <a:ext uri="{FF2B5EF4-FFF2-40B4-BE49-F238E27FC236}">
                      <a16:creationId xmlns:a16="http://schemas.microsoft.com/office/drawing/2014/main" id="{D3FA7893-F8A0-4F72-ACCF-CF4CE6E4B9E5}"/>
                    </a:ext>
                  </a:extLst>
                </p:cNvPr>
                <p:cNvSpPr>
                  <a:spLocks/>
                </p:cNvSpPr>
                <p:nvPr/>
              </p:nvSpPr>
              <p:spPr bwMode="auto">
                <a:xfrm>
                  <a:off x="3429001" y="2928939"/>
                  <a:ext cx="90488" cy="14288"/>
                </a:xfrm>
                <a:custGeom>
                  <a:avLst/>
                  <a:gdLst>
                    <a:gd name="T0" fmla="*/ 24 w 24"/>
                    <a:gd name="T1" fmla="*/ 2 h 4"/>
                    <a:gd name="T2" fmla="*/ 14 w 24"/>
                    <a:gd name="T3" fmla="*/ 0 h 4"/>
                    <a:gd name="T4" fmla="*/ 0 w 24"/>
                    <a:gd name="T5" fmla="*/ 1 h 4"/>
                  </a:gdLst>
                  <a:ahLst/>
                  <a:cxnLst>
                    <a:cxn ang="0">
                      <a:pos x="T0" y="T1"/>
                    </a:cxn>
                    <a:cxn ang="0">
                      <a:pos x="T2" y="T3"/>
                    </a:cxn>
                    <a:cxn ang="0">
                      <a:pos x="T4" y="T5"/>
                    </a:cxn>
                  </a:cxnLst>
                  <a:rect l="0" t="0" r="r" b="b"/>
                  <a:pathLst>
                    <a:path w="24" h="4">
                      <a:moveTo>
                        <a:pt x="24" y="2"/>
                      </a:moveTo>
                      <a:cubicBezTo>
                        <a:pt x="22" y="4"/>
                        <a:pt x="16" y="4"/>
                        <a:pt x="14" y="0"/>
                      </a:cubicBezTo>
                      <a:cubicBezTo>
                        <a:pt x="10" y="4"/>
                        <a:pt x="3" y="4"/>
                        <a:pt x="0" y="1"/>
                      </a:cubicBezTo>
                    </a:path>
                  </a:pathLst>
                </a:custGeom>
                <a:noFill/>
                <a:ln w="14288"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20" name="Forma libre 53">
                  <a:extLst>
                    <a:ext uri="{FF2B5EF4-FFF2-40B4-BE49-F238E27FC236}">
                      <a16:creationId xmlns:a16="http://schemas.microsoft.com/office/drawing/2014/main" id="{C017CF38-81FD-491D-9BA4-35D01D4D4210}"/>
                    </a:ext>
                  </a:extLst>
                </p:cNvPr>
                <p:cNvSpPr>
                  <a:spLocks/>
                </p:cNvSpPr>
                <p:nvPr/>
              </p:nvSpPr>
              <p:spPr bwMode="auto">
                <a:xfrm>
                  <a:off x="3594101" y="2986089"/>
                  <a:ext cx="82550" cy="58738"/>
                </a:xfrm>
                <a:custGeom>
                  <a:avLst/>
                  <a:gdLst>
                    <a:gd name="T0" fmla="*/ 14 w 22"/>
                    <a:gd name="T1" fmla="*/ 0 h 16"/>
                    <a:gd name="T2" fmla="*/ 14 w 22"/>
                    <a:gd name="T3" fmla="*/ 6 h 16"/>
                    <a:gd name="T4" fmla="*/ 4 w 22"/>
                    <a:gd name="T5" fmla="*/ 9 h 16"/>
                    <a:gd name="T6" fmla="*/ 0 w 22"/>
                    <a:gd name="T7" fmla="*/ 14 h 16"/>
                    <a:gd name="T8" fmla="*/ 0 w 22"/>
                    <a:gd name="T9" fmla="*/ 16 h 16"/>
                    <a:gd name="T10" fmla="*/ 22 w 22"/>
                    <a:gd name="T11" fmla="*/ 16 h 16"/>
                  </a:gdLst>
                  <a:ahLst/>
                  <a:cxnLst>
                    <a:cxn ang="0">
                      <a:pos x="T0" y="T1"/>
                    </a:cxn>
                    <a:cxn ang="0">
                      <a:pos x="T2" y="T3"/>
                    </a:cxn>
                    <a:cxn ang="0">
                      <a:pos x="T4" y="T5"/>
                    </a:cxn>
                    <a:cxn ang="0">
                      <a:pos x="T6" y="T7"/>
                    </a:cxn>
                    <a:cxn ang="0">
                      <a:pos x="T8" y="T9"/>
                    </a:cxn>
                    <a:cxn ang="0">
                      <a:pos x="T10" y="T11"/>
                    </a:cxn>
                  </a:cxnLst>
                  <a:rect l="0" t="0" r="r" b="b"/>
                  <a:pathLst>
                    <a:path w="22" h="16">
                      <a:moveTo>
                        <a:pt x="14" y="0"/>
                      </a:moveTo>
                      <a:cubicBezTo>
                        <a:pt x="14" y="6"/>
                        <a:pt x="14" y="6"/>
                        <a:pt x="14" y="6"/>
                      </a:cubicBezTo>
                      <a:cubicBezTo>
                        <a:pt x="4" y="9"/>
                        <a:pt x="4" y="9"/>
                        <a:pt x="4" y="9"/>
                      </a:cubicBezTo>
                      <a:cubicBezTo>
                        <a:pt x="2" y="10"/>
                        <a:pt x="0" y="12"/>
                        <a:pt x="0" y="14"/>
                      </a:cubicBezTo>
                      <a:cubicBezTo>
                        <a:pt x="0" y="16"/>
                        <a:pt x="0" y="16"/>
                        <a:pt x="0" y="16"/>
                      </a:cubicBezTo>
                      <a:cubicBezTo>
                        <a:pt x="22" y="16"/>
                        <a:pt x="22" y="16"/>
                        <a:pt x="22" y="16"/>
                      </a:cubicBezTo>
                    </a:path>
                  </a:pathLst>
                </a:custGeom>
                <a:noFill/>
                <a:ln w="14288"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21" name="Forma libre 54">
                  <a:extLst>
                    <a:ext uri="{FF2B5EF4-FFF2-40B4-BE49-F238E27FC236}">
                      <a16:creationId xmlns:a16="http://schemas.microsoft.com/office/drawing/2014/main" id="{99433936-BA1A-40A3-959B-047AFFF78F7C}"/>
                    </a:ext>
                  </a:extLst>
                </p:cNvPr>
                <p:cNvSpPr>
                  <a:spLocks/>
                </p:cNvSpPr>
                <p:nvPr/>
              </p:nvSpPr>
              <p:spPr bwMode="auto">
                <a:xfrm>
                  <a:off x="3662363" y="2986089"/>
                  <a:ext cx="82550" cy="58738"/>
                </a:xfrm>
                <a:custGeom>
                  <a:avLst/>
                  <a:gdLst>
                    <a:gd name="T0" fmla="*/ 8 w 22"/>
                    <a:gd name="T1" fmla="*/ 0 h 16"/>
                    <a:gd name="T2" fmla="*/ 8 w 22"/>
                    <a:gd name="T3" fmla="*/ 6 h 16"/>
                    <a:gd name="T4" fmla="*/ 18 w 22"/>
                    <a:gd name="T5" fmla="*/ 9 h 16"/>
                    <a:gd name="T6" fmla="*/ 22 w 22"/>
                    <a:gd name="T7" fmla="*/ 14 h 16"/>
                    <a:gd name="T8" fmla="*/ 22 w 22"/>
                    <a:gd name="T9" fmla="*/ 16 h 16"/>
                    <a:gd name="T10" fmla="*/ 0 w 22"/>
                    <a:gd name="T11" fmla="*/ 16 h 16"/>
                  </a:gdLst>
                  <a:ahLst/>
                  <a:cxnLst>
                    <a:cxn ang="0">
                      <a:pos x="T0" y="T1"/>
                    </a:cxn>
                    <a:cxn ang="0">
                      <a:pos x="T2" y="T3"/>
                    </a:cxn>
                    <a:cxn ang="0">
                      <a:pos x="T4" y="T5"/>
                    </a:cxn>
                    <a:cxn ang="0">
                      <a:pos x="T6" y="T7"/>
                    </a:cxn>
                    <a:cxn ang="0">
                      <a:pos x="T8" y="T9"/>
                    </a:cxn>
                    <a:cxn ang="0">
                      <a:pos x="T10" y="T11"/>
                    </a:cxn>
                  </a:cxnLst>
                  <a:rect l="0" t="0" r="r" b="b"/>
                  <a:pathLst>
                    <a:path w="22" h="16">
                      <a:moveTo>
                        <a:pt x="8" y="0"/>
                      </a:moveTo>
                      <a:cubicBezTo>
                        <a:pt x="8" y="6"/>
                        <a:pt x="8" y="6"/>
                        <a:pt x="8" y="6"/>
                      </a:cubicBezTo>
                      <a:cubicBezTo>
                        <a:pt x="18" y="9"/>
                        <a:pt x="18" y="9"/>
                        <a:pt x="18" y="9"/>
                      </a:cubicBezTo>
                      <a:cubicBezTo>
                        <a:pt x="20" y="10"/>
                        <a:pt x="22" y="12"/>
                        <a:pt x="22" y="14"/>
                      </a:cubicBezTo>
                      <a:cubicBezTo>
                        <a:pt x="22" y="16"/>
                        <a:pt x="22" y="16"/>
                        <a:pt x="22" y="16"/>
                      </a:cubicBezTo>
                      <a:cubicBezTo>
                        <a:pt x="0" y="16"/>
                        <a:pt x="0" y="16"/>
                        <a:pt x="0" y="16"/>
                      </a:cubicBezTo>
                    </a:path>
                  </a:pathLst>
                </a:custGeom>
                <a:noFill/>
                <a:ln w="14288"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22" name="Elipse 55">
                  <a:extLst>
                    <a:ext uri="{FF2B5EF4-FFF2-40B4-BE49-F238E27FC236}">
                      <a16:creationId xmlns:a16="http://schemas.microsoft.com/office/drawing/2014/main" id="{BDA2F5A8-B23C-499E-9267-3DC7A37FA790}"/>
                    </a:ext>
                  </a:extLst>
                </p:cNvPr>
                <p:cNvSpPr>
                  <a:spLocks noChangeArrowheads="1"/>
                </p:cNvSpPr>
                <p:nvPr/>
              </p:nvSpPr>
              <p:spPr bwMode="auto">
                <a:xfrm>
                  <a:off x="3624263" y="2895601"/>
                  <a:ext cx="90488" cy="96838"/>
                </a:xfrm>
                <a:prstGeom prst="ellipse">
                  <a:avLst/>
                </a:prstGeom>
                <a:noFill/>
                <a:ln w="14288"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23" name="Forma libre 56">
                  <a:extLst>
                    <a:ext uri="{FF2B5EF4-FFF2-40B4-BE49-F238E27FC236}">
                      <a16:creationId xmlns:a16="http://schemas.microsoft.com/office/drawing/2014/main" id="{099EF59E-5EEF-46B5-962D-A5FD94EA515A}"/>
                    </a:ext>
                  </a:extLst>
                </p:cNvPr>
                <p:cNvSpPr>
                  <a:spLocks/>
                </p:cNvSpPr>
                <p:nvPr/>
              </p:nvSpPr>
              <p:spPr bwMode="auto">
                <a:xfrm>
                  <a:off x="3624263" y="2928939"/>
                  <a:ext cx="90488" cy="14288"/>
                </a:xfrm>
                <a:custGeom>
                  <a:avLst/>
                  <a:gdLst>
                    <a:gd name="T0" fmla="*/ 24 w 24"/>
                    <a:gd name="T1" fmla="*/ 2 h 4"/>
                    <a:gd name="T2" fmla="*/ 14 w 24"/>
                    <a:gd name="T3" fmla="*/ 0 h 4"/>
                    <a:gd name="T4" fmla="*/ 0 w 24"/>
                    <a:gd name="T5" fmla="*/ 1 h 4"/>
                  </a:gdLst>
                  <a:ahLst/>
                  <a:cxnLst>
                    <a:cxn ang="0">
                      <a:pos x="T0" y="T1"/>
                    </a:cxn>
                    <a:cxn ang="0">
                      <a:pos x="T2" y="T3"/>
                    </a:cxn>
                    <a:cxn ang="0">
                      <a:pos x="T4" y="T5"/>
                    </a:cxn>
                  </a:cxnLst>
                  <a:rect l="0" t="0" r="r" b="b"/>
                  <a:pathLst>
                    <a:path w="24" h="4">
                      <a:moveTo>
                        <a:pt x="24" y="2"/>
                      </a:moveTo>
                      <a:cubicBezTo>
                        <a:pt x="22" y="4"/>
                        <a:pt x="16" y="4"/>
                        <a:pt x="14" y="0"/>
                      </a:cubicBezTo>
                      <a:cubicBezTo>
                        <a:pt x="10" y="4"/>
                        <a:pt x="3" y="4"/>
                        <a:pt x="0" y="1"/>
                      </a:cubicBezTo>
                    </a:path>
                  </a:pathLst>
                </a:custGeom>
                <a:noFill/>
                <a:ln w="14288"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24" name="Forma libre 57">
                  <a:extLst>
                    <a:ext uri="{FF2B5EF4-FFF2-40B4-BE49-F238E27FC236}">
                      <a16:creationId xmlns:a16="http://schemas.microsoft.com/office/drawing/2014/main" id="{FCE54361-37E3-4F52-B33F-6FAA345B486E}"/>
                    </a:ext>
                  </a:extLst>
                </p:cNvPr>
                <p:cNvSpPr>
                  <a:spLocks/>
                </p:cNvSpPr>
                <p:nvPr/>
              </p:nvSpPr>
              <p:spPr bwMode="auto">
                <a:xfrm>
                  <a:off x="3497263" y="3181351"/>
                  <a:ext cx="82550" cy="60325"/>
                </a:xfrm>
                <a:custGeom>
                  <a:avLst/>
                  <a:gdLst>
                    <a:gd name="T0" fmla="*/ 14 w 22"/>
                    <a:gd name="T1" fmla="*/ 0 h 16"/>
                    <a:gd name="T2" fmla="*/ 14 w 22"/>
                    <a:gd name="T3" fmla="*/ 6 h 16"/>
                    <a:gd name="T4" fmla="*/ 4 w 22"/>
                    <a:gd name="T5" fmla="*/ 9 h 16"/>
                    <a:gd name="T6" fmla="*/ 0 w 22"/>
                    <a:gd name="T7" fmla="*/ 14 h 16"/>
                    <a:gd name="T8" fmla="*/ 0 w 22"/>
                    <a:gd name="T9" fmla="*/ 16 h 16"/>
                    <a:gd name="T10" fmla="*/ 22 w 22"/>
                    <a:gd name="T11" fmla="*/ 16 h 16"/>
                  </a:gdLst>
                  <a:ahLst/>
                  <a:cxnLst>
                    <a:cxn ang="0">
                      <a:pos x="T0" y="T1"/>
                    </a:cxn>
                    <a:cxn ang="0">
                      <a:pos x="T2" y="T3"/>
                    </a:cxn>
                    <a:cxn ang="0">
                      <a:pos x="T4" y="T5"/>
                    </a:cxn>
                    <a:cxn ang="0">
                      <a:pos x="T6" y="T7"/>
                    </a:cxn>
                    <a:cxn ang="0">
                      <a:pos x="T8" y="T9"/>
                    </a:cxn>
                    <a:cxn ang="0">
                      <a:pos x="T10" y="T11"/>
                    </a:cxn>
                  </a:cxnLst>
                  <a:rect l="0" t="0" r="r" b="b"/>
                  <a:pathLst>
                    <a:path w="22" h="16">
                      <a:moveTo>
                        <a:pt x="14" y="0"/>
                      </a:moveTo>
                      <a:cubicBezTo>
                        <a:pt x="14" y="6"/>
                        <a:pt x="14" y="6"/>
                        <a:pt x="14" y="6"/>
                      </a:cubicBezTo>
                      <a:cubicBezTo>
                        <a:pt x="4" y="9"/>
                        <a:pt x="4" y="9"/>
                        <a:pt x="4" y="9"/>
                      </a:cubicBezTo>
                      <a:cubicBezTo>
                        <a:pt x="2" y="10"/>
                        <a:pt x="0" y="12"/>
                        <a:pt x="0" y="14"/>
                      </a:cubicBezTo>
                      <a:cubicBezTo>
                        <a:pt x="0" y="16"/>
                        <a:pt x="0" y="16"/>
                        <a:pt x="0" y="16"/>
                      </a:cubicBezTo>
                      <a:cubicBezTo>
                        <a:pt x="22" y="16"/>
                        <a:pt x="22" y="16"/>
                        <a:pt x="22" y="16"/>
                      </a:cubicBezTo>
                    </a:path>
                  </a:pathLst>
                </a:custGeom>
                <a:noFill/>
                <a:ln w="14288"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25" name="Forma libre 58">
                  <a:extLst>
                    <a:ext uri="{FF2B5EF4-FFF2-40B4-BE49-F238E27FC236}">
                      <a16:creationId xmlns:a16="http://schemas.microsoft.com/office/drawing/2014/main" id="{78645E47-D178-4E95-8459-77D1D8FF6434}"/>
                    </a:ext>
                  </a:extLst>
                </p:cNvPr>
                <p:cNvSpPr>
                  <a:spLocks/>
                </p:cNvSpPr>
                <p:nvPr/>
              </p:nvSpPr>
              <p:spPr bwMode="auto">
                <a:xfrm>
                  <a:off x="3563938" y="3181351"/>
                  <a:ext cx="82550" cy="60325"/>
                </a:xfrm>
                <a:custGeom>
                  <a:avLst/>
                  <a:gdLst>
                    <a:gd name="T0" fmla="*/ 8 w 22"/>
                    <a:gd name="T1" fmla="*/ 0 h 16"/>
                    <a:gd name="T2" fmla="*/ 8 w 22"/>
                    <a:gd name="T3" fmla="*/ 6 h 16"/>
                    <a:gd name="T4" fmla="*/ 18 w 22"/>
                    <a:gd name="T5" fmla="*/ 9 h 16"/>
                    <a:gd name="T6" fmla="*/ 22 w 22"/>
                    <a:gd name="T7" fmla="*/ 14 h 16"/>
                    <a:gd name="T8" fmla="*/ 22 w 22"/>
                    <a:gd name="T9" fmla="*/ 16 h 16"/>
                    <a:gd name="T10" fmla="*/ 0 w 22"/>
                    <a:gd name="T11" fmla="*/ 16 h 16"/>
                  </a:gdLst>
                  <a:ahLst/>
                  <a:cxnLst>
                    <a:cxn ang="0">
                      <a:pos x="T0" y="T1"/>
                    </a:cxn>
                    <a:cxn ang="0">
                      <a:pos x="T2" y="T3"/>
                    </a:cxn>
                    <a:cxn ang="0">
                      <a:pos x="T4" y="T5"/>
                    </a:cxn>
                    <a:cxn ang="0">
                      <a:pos x="T6" y="T7"/>
                    </a:cxn>
                    <a:cxn ang="0">
                      <a:pos x="T8" y="T9"/>
                    </a:cxn>
                    <a:cxn ang="0">
                      <a:pos x="T10" y="T11"/>
                    </a:cxn>
                  </a:cxnLst>
                  <a:rect l="0" t="0" r="r" b="b"/>
                  <a:pathLst>
                    <a:path w="22" h="16">
                      <a:moveTo>
                        <a:pt x="8" y="0"/>
                      </a:moveTo>
                      <a:cubicBezTo>
                        <a:pt x="8" y="6"/>
                        <a:pt x="8" y="6"/>
                        <a:pt x="8" y="6"/>
                      </a:cubicBezTo>
                      <a:cubicBezTo>
                        <a:pt x="18" y="9"/>
                        <a:pt x="18" y="9"/>
                        <a:pt x="18" y="9"/>
                      </a:cubicBezTo>
                      <a:cubicBezTo>
                        <a:pt x="20" y="10"/>
                        <a:pt x="22" y="12"/>
                        <a:pt x="22" y="14"/>
                      </a:cubicBezTo>
                      <a:cubicBezTo>
                        <a:pt x="22" y="16"/>
                        <a:pt x="22" y="16"/>
                        <a:pt x="22" y="16"/>
                      </a:cubicBezTo>
                      <a:cubicBezTo>
                        <a:pt x="0" y="16"/>
                        <a:pt x="0" y="16"/>
                        <a:pt x="0" y="16"/>
                      </a:cubicBezTo>
                    </a:path>
                  </a:pathLst>
                </a:custGeom>
                <a:noFill/>
                <a:ln w="14288"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26" name="Elipse 59">
                  <a:extLst>
                    <a:ext uri="{FF2B5EF4-FFF2-40B4-BE49-F238E27FC236}">
                      <a16:creationId xmlns:a16="http://schemas.microsoft.com/office/drawing/2014/main" id="{7854B272-51DE-4F9C-A5CA-3532EA082A42}"/>
                    </a:ext>
                  </a:extLst>
                </p:cNvPr>
                <p:cNvSpPr>
                  <a:spLocks noChangeArrowheads="1"/>
                </p:cNvSpPr>
                <p:nvPr/>
              </p:nvSpPr>
              <p:spPr bwMode="auto">
                <a:xfrm>
                  <a:off x="3527426" y="3090864"/>
                  <a:ext cx="88900" cy="96838"/>
                </a:xfrm>
                <a:prstGeom prst="ellipse">
                  <a:avLst/>
                </a:prstGeom>
                <a:noFill/>
                <a:ln w="14288"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27" name="Forma libre 60">
                  <a:extLst>
                    <a:ext uri="{FF2B5EF4-FFF2-40B4-BE49-F238E27FC236}">
                      <a16:creationId xmlns:a16="http://schemas.microsoft.com/office/drawing/2014/main" id="{814DA909-0D02-4070-A399-CC0263BE579C}"/>
                    </a:ext>
                  </a:extLst>
                </p:cNvPr>
                <p:cNvSpPr>
                  <a:spLocks/>
                </p:cNvSpPr>
                <p:nvPr/>
              </p:nvSpPr>
              <p:spPr bwMode="auto">
                <a:xfrm>
                  <a:off x="3527426" y="3124201"/>
                  <a:ext cx="88900" cy="15875"/>
                </a:xfrm>
                <a:custGeom>
                  <a:avLst/>
                  <a:gdLst>
                    <a:gd name="T0" fmla="*/ 24 w 24"/>
                    <a:gd name="T1" fmla="*/ 2 h 4"/>
                    <a:gd name="T2" fmla="*/ 14 w 24"/>
                    <a:gd name="T3" fmla="*/ 0 h 4"/>
                    <a:gd name="T4" fmla="*/ 0 w 24"/>
                    <a:gd name="T5" fmla="*/ 1 h 4"/>
                  </a:gdLst>
                  <a:ahLst/>
                  <a:cxnLst>
                    <a:cxn ang="0">
                      <a:pos x="T0" y="T1"/>
                    </a:cxn>
                    <a:cxn ang="0">
                      <a:pos x="T2" y="T3"/>
                    </a:cxn>
                    <a:cxn ang="0">
                      <a:pos x="T4" y="T5"/>
                    </a:cxn>
                  </a:cxnLst>
                  <a:rect l="0" t="0" r="r" b="b"/>
                  <a:pathLst>
                    <a:path w="24" h="4">
                      <a:moveTo>
                        <a:pt x="24" y="2"/>
                      </a:moveTo>
                      <a:cubicBezTo>
                        <a:pt x="22" y="4"/>
                        <a:pt x="16" y="4"/>
                        <a:pt x="14" y="0"/>
                      </a:cubicBezTo>
                      <a:cubicBezTo>
                        <a:pt x="10" y="4"/>
                        <a:pt x="3" y="4"/>
                        <a:pt x="0" y="1"/>
                      </a:cubicBezTo>
                    </a:path>
                  </a:pathLst>
                </a:custGeom>
                <a:noFill/>
                <a:ln w="14288"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28" name="Línea 61">
                  <a:extLst>
                    <a:ext uri="{FF2B5EF4-FFF2-40B4-BE49-F238E27FC236}">
                      <a16:creationId xmlns:a16="http://schemas.microsoft.com/office/drawing/2014/main" id="{5899F489-EDA7-4EC2-826F-95D6DBC76562}"/>
                    </a:ext>
                  </a:extLst>
                </p:cNvPr>
                <p:cNvSpPr>
                  <a:spLocks noChangeShapeType="1"/>
                </p:cNvSpPr>
                <p:nvPr/>
              </p:nvSpPr>
              <p:spPr bwMode="auto">
                <a:xfrm>
                  <a:off x="3451226" y="3074989"/>
                  <a:ext cx="38100" cy="38100"/>
                </a:xfrm>
                <a:prstGeom prst="line">
                  <a:avLst/>
                </a:prstGeom>
                <a:noFill/>
                <a:ln w="14288"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29" name="Línea 62">
                  <a:extLst>
                    <a:ext uri="{FF2B5EF4-FFF2-40B4-BE49-F238E27FC236}">
                      <a16:creationId xmlns:a16="http://schemas.microsoft.com/office/drawing/2014/main" id="{83CCE497-C8F7-4970-AE29-490A81B267C2}"/>
                    </a:ext>
                  </a:extLst>
                </p:cNvPr>
                <p:cNvSpPr>
                  <a:spLocks noChangeShapeType="1"/>
                </p:cNvSpPr>
                <p:nvPr/>
              </p:nvSpPr>
              <p:spPr bwMode="auto">
                <a:xfrm flipH="1">
                  <a:off x="3654426" y="3074989"/>
                  <a:ext cx="38100" cy="38100"/>
                </a:xfrm>
                <a:prstGeom prst="line">
                  <a:avLst/>
                </a:prstGeom>
                <a:noFill/>
                <a:ln w="14288"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grpSp>
          <p:sp>
            <p:nvSpPr>
              <p:cNvPr id="65" name="Rectángulo 64">
                <a:extLst>
                  <a:ext uri="{FF2B5EF4-FFF2-40B4-BE49-F238E27FC236}">
                    <a16:creationId xmlns:a16="http://schemas.microsoft.com/office/drawing/2014/main" id="{D600301E-404F-4763-892B-EE1C3109F4D3}"/>
                  </a:ext>
                </a:extLst>
              </p:cNvPr>
              <p:cNvSpPr/>
              <p:nvPr/>
            </p:nvSpPr>
            <p:spPr>
              <a:xfrm>
                <a:off x="5642387" y="2856123"/>
                <a:ext cx="2488294" cy="492443"/>
              </a:xfrm>
              <a:prstGeom prst="rect">
                <a:avLst/>
              </a:prstGeom>
            </p:spPr>
            <p:txBody>
              <a:bodyPr wrap="square" lIns="0" tIns="0" rIns="0" bIns="0" rtlCol="0">
                <a:spAutoFit/>
              </a:bodyPr>
              <a:lstStyle/>
              <a:p>
                <a:pPr rtl="0"/>
                <a:r>
                  <a:rPr lang="es-ES" sz="1600" i="1" dirty="0">
                    <a:solidFill>
                      <a:schemeClr val="bg1"/>
                    </a:solidFill>
                    <a:latin typeface="+mj-lt"/>
                    <a:cs typeface="Segoe UI" panose="020B0502040204020203" pitchFamily="34" charset="0"/>
                  </a:rPr>
                  <a:t>Comunicación entre trabajadores de la empresa</a:t>
                </a:r>
              </a:p>
            </p:txBody>
          </p:sp>
        </p:grpSp>
        <p:grpSp>
          <p:nvGrpSpPr>
            <p:cNvPr id="97" name="Grupo 96">
              <a:extLst>
                <a:ext uri="{FF2B5EF4-FFF2-40B4-BE49-F238E27FC236}">
                  <a16:creationId xmlns:a16="http://schemas.microsoft.com/office/drawing/2014/main" id="{7375CECE-C8C6-426B-9A8C-EB696D69F141}"/>
                </a:ext>
              </a:extLst>
            </p:cNvPr>
            <p:cNvGrpSpPr/>
            <p:nvPr/>
          </p:nvGrpSpPr>
          <p:grpSpPr>
            <a:xfrm>
              <a:off x="4719329" y="4101260"/>
              <a:ext cx="3067396" cy="492443"/>
              <a:chOff x="5063285" y="3639850"/>
              <a:chExt cx="3067396" cy="492443"/>
            </a:xfrm>
          </p:grpSpPr>
          <p:grpSp>
            <p:nvGrpSpPr>
              <p:cNvPr id="41" name="Grupo 40">
                <a:extLst>
                  <a:ext uri="{FF2B5EF4-FFF2-40B4-BE49-F238E27FC236}">
                    <a16:creationId xmlns:a16="http://schemas.microsoft.com/office/drawing/2014/main" id="{6974775F-B291-4B53-B461-88835C383ED5}"/>
                  </a:ext>
                </a:extLst>
              </p:cNvPr>
              <p:cNvGrpSpPr/>
              <p:nvPr/>
            </p:nvGrpSpPr>
            <p:grpSpPr>
              <a:xfrm>
                <a:off x="5063285" y="3728115"/>
                <a:ext cx="330200" cy="315913"/>
                <a:chOff x="4127500" y="2909888"/>
                <a:chExt cx="330200" cy="315913"/>
              </a:xfrm>
            </p:grpSpPr>
            <p:sp>
              <p:nvSpPr>
                <p:cNvPr id="42" name="Elipse 268">
                  <a:extLst>
                    <a:ext uri="{FF2B5EF4-FFF2-40B4-BE49-F238E27FC236}">
                      <a16:creationId xmlns:a16="http://schemas.microsoft.com/office/drawing/2014/main" id="{FE9D5F51-D5BF-438E-8442-591451564E59}"/>
                    </a:ext>
                  </a:extLst>
                </p:cNvPr>
                <p:cNvSpPr>
                  <a:spLocks noChangeArrowheads="1"/>
                </p:cNvSpPr>
                <p:nvPr/>
              </p:nvSpPr>
              <p:spPr bwMode="auto">
                <a:xfrm>
                  <a:off x="4149725" y="3060701"/>
                  <a:ext cx="76200" cy="74613"/>
                </a:xfrm>
                <a:prstGeom prst="ellipse">
                  <a:avLst/>
                </a:pr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43" name="Forma libre 269">
                  <a:extLst>
                    <a:ext uri="{FF2B5EF4-FFF2-40B4-BE49-F238E27FC236}">
                      <a16:creationId xmlns:a16="http://schemas.microsoft.com/office/drawing/2014/main" id="{4514A40D-D6F0-4AD6-9605-37581D312EC8}"/>
                    </a:ext>
                  </a:extLst>
                </p:cNvPr>
                <p:cNvSpPr>
                  <a:spLocks/>
                </p:cNvSpPr>
                <p:nvPr/>
              </p:nvSpPr>
              <p:spPr bwMode="auto">
                <a:xfrm>
                  <a:off x="4127500" y="3135313"/>
                  <a:ext cx="109538" cy="60325"/>
                </a:xfrm>
                <a:custGeom>
                  <a:avLst/>
                  <a:gdLst>
                    <a:gd name="T0" fmla="*/ 22 w 29"/>
                    <a:gd name="T1" fmla="*/ 16 h 16"/>
                    <a:gd name="T2" fmla="*/ 0 w 29"/>
                    <a:gd name="T3" fmla="*/ 16 h 16"/>
                    <a:gd name="T4" fmla="*/ 16 w 29"/>
                    <a:gd name="T5" fmla="*/ 0 h 16"/>
                    <a:gd name="T6" fmla="*/ 29 w 29"/>
                    <a:gd name="T7" fmla="*/ 7 h 16"/>
                  </a:gdLst>
                  <a:ahLst/>
                  <a:cxnLst>
                    <a:cxn ang="0">
                      <a:pos x="T0" y="T1"/>
                    </a:cxn>
                    <a:cxn ang="0">
                      <a:pos x="T2" y="T3"/>
                    </a:cxn>
                    <a:cxn ang="0">
                      <a:pos x="T4" y="T5"/>
                    </a:cxn>
                    <a:cxn ang="0">
                      <a:pos x="T6" y="T7"/>
                    </a:cxn>
                  </a:cxnLst>
                  <a:rect l="0" t="0" r="r" b="b"/>
                  <a:pathLst>
                    <a:path w="29" h="16">
                      <a:moveTo>
                        <a:pt x="22" y="16"/>
                      </a:moveTo>
                      <a:cubicBezTo>
                        <a:pt x="0" y="16"/>
                        <a:pt x="0" y="16"/>
                        <a:pt x="0" y="16"/>
                      </a:cubicBezTo>
                      <a:cubicBezTo>
                        <a:pt x="0" y="7"/>
                        <a:pt x="7" y="0"/>
                        <a:pt x="16" y="0"/>
                      </a:cubicBezTo>
                      <a:cubicBezTo>
                        <a:pt x="21" y="0"/>
                        <a:pt x="26" y="3"/>
                        <a:pt x="29" y="7"/>
                      </a:cubicBezTo>
                    </a:path>
                  </a:pathLst>
                </a:cu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44" name="Elipse 270">
                  <a:extLst>
                    <a:ext uri="{FF2B5EF4-FFF2-40B4-BE49-F238E27FC236}">
                      <a16:creationId xmlns:a16="http://schemas.microsoft.com/office/drawing/2014/main" id="{B605F216-E7D2-42D4-8BCF-4B68365DD59A}"/>
                    </a:ext>
                  </a:extLst>
                </p:cNvPr>
                <p:cNvSpPr>
                  <a:spLocks noChangeArrowheads="1"/>
                </p:cNvSpPr>
                <p:nvPr/>
              </p:nvSpPr>
              <p:spPr bwMode="auto">
                <a:xfrm>
                  <a:off x="4360863" y="3060701"/>
                  <a:ext cx="74613" cy="74613"/>
                </a:xfrm>
                <a:prstGeom prst="ellipse">
                  <a:avLst/>
                </a:pr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45" name="Forma libre 271">
                  <a:extLst>
                    <a:ext uri="{FF2B5EF4-FFF2-40B4-BE49-F238E27FC236}">
                      <a16:creationId xmlns:a16="http://schemas.microsoft.com/office/drawing/2014/main" id="{7221B60C-9DC7-49BE-9845-B55F67481AED}"/>
                    </a:ext>
                  </a:extLst>
                </p:cNvPr>
                <p:cNvSpPr>
                  <a:spLocks/>
                </p:cNvSpPr>
                <p:nvPr/>
              </p:nvSpPr>
              <p:spPr bwMode="auto">
                <a:xfrm>
                  <a:off x="4349750" y="3135313"/>
                  <a:ext cx="107950" cy="60325"/>
                </a:xfrm>
                <a:custGeom>
                  <a:avLst/>
                  <a:gdLst>
                    <a:gd name="T0" fmla="*/ 0 w 29"/>
                    <a:gd name="T1" fmla="*/ 7 h 16"/>
                    <a:gd name="T2" fmla="*/ 13 w 29"/>
                    <a:gd name="T3" fmla="*/ 0 h 16"/>
                    <a:gd name="T4" fmla="*/ 29 w 29"/>
                    <a:gd name="T5" fmla="*/ 16 h 16"/>
                    <a:gd name="T6" fmla="*/ 7 w 29"/>
                    <a:gd name="T7" fmla="*/ 16 h 16"/>
                  </a:gdLst>
                  <a:ahLst/>
                  <a:cxnLst>
                    <a:cxn ang="0">
                      <a:pos x="T0" y="T1"/>
                    </a:cxn>
                    <a:cxn ang="0">
                      <a:pos x="T2" y="T3"/>
                    </a:cxn>
                    <a:cxn ang="0">
                      <a:pos x="T4" y="T5"/>
                    </a:cxn>
                    <a:cxn ang="0">
                      <a:pos x="T6" y="T7"/>
                    </a:cxn>
                  </a:cxnLst>
                  <a:rect l="0" t="0" r="r" b="b"/>
                  <a:pathLst>
                    <a:path w="29" h="16">
                      <a:moveTo>
                        <a:pt x="0" y="7"/>
                      </a:moveTo>
                      <a:cubicBezTo>
                        <a:pt x="3" y="3"/>
                        <a:pt x="8" y="0"/>
                        <a:pt x="13" y="0"/>
                      </a:cubicBezTo>
                      <a:cubicBezTo>
                        <a:pt x="22" y="0"/>
                        <a:pt x="29" y="7"/>
                        <a:pt x="29" y="16"/>
                      </a:cubicBezTo>
                      <a:cubicBezTo>
                        <a:pt x="7" y="16"/>
                        <a:pt x="7" y="16"/>
                        <a:pt x="7" y="16"/>
                      </a:cubicBezTo>
                    </a:path>
                  </a:pathLst>
                </a:cu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46" name="Elipse 272">
                  <a:extLst>
                    <a:ext uri="{FF2B5EF4-FFF2-40B4-BE49-F238E27FC236}">
                      <a16:creationId xmlns:a16="http://schemas.microsoft.com/office/drawing/2014/main" id="{F7CDF7AF-4200-420D-ACFE-5F2B36CC0F4B}"/>
                    </a:ext>
                  </a:extLst>
                </p:cNvPr>
                <p:cNvSpPr>
                  <a:spLocks noChangeArrowheads="1"/>
                </p:cNvSpPr>
                <p:nvPr/>
              </p:nvSpPr>
              <p:spPr bwMode="auto">
                <a:xfrm>
                  <a:off x="4240213" y="3030538"/>
                  <a:ext cx="104775" cy="109538"/>
                </a:xfrm>
                <a:prstGeom prst="ellipse">
                  <a:avLst/>
                </a:pr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47" name="Forma libre 273">
                  <a:extLst>
                    <a:ext uri="{FF2B5EF4-FFF2-40B4-BE49-F238E27FC236}">
                      <a16:creationId xmlns:a16="http://schemas.microsoft.com/office/drawing/2014/main" id="{1A3F4268-4FB7-4106-9CDA-E5DFAC4ABF05}"/>
                    </a:ext>
                  </a:extLst>
                </p:cNvPr>
                <p:cNvSpPr>
                  <a:spLocks/>
                </p:cNvSpPr>
                <p:nvPr/>
              </p:nvSpPr>
              <p:spPr bwMode="auto">
                <a:xfrm>
                  <a:off x="4214813" y="2986088"/>
                  <a:ext cx="157163" cy="36513"/>
                </a:xfrm>
                <a:custGeom>
                  <a:avLst/>
                  <a:gdLst>
                    <a:gd name="T0" fmla="*/ 0 w 42"/>
                    <a:gd name="T1" fmla="*/ 10 h 10"/>
                    <a:gd name="T2" fmla="*/ 21 w 42"/>
                    <a:gd name="T3" fmla="*/ 0 h 10"/>
                    <a:gd name="T4" fmla="*/ 42 w 42"/>
                    <a:gd name="T5" fmla="*/ 10 h 10"/>
                  </a:gdLst>
                  <a:ahLst/>
                  <a:cxnLst>
                    <a:cxn ang="0">
                      <a:pos x="T0" y="T1"/>
                    </a:cxn>
                    <a:cxn ang="0">
                      <a:pos x="T2" y="T3"/>
                    </a:cxn>
                    <a:cxn ang="0">
                      <a:pos x="T4" y="T5"/>
                    </a:cxn>
                  </a:cxnLst>
                  <a:rect l="0" t="0" r="r" b="b"/>
                  <a:pathLst>
                    <a:path w="42" h="10">
                      <a:moveTo>
                        <a:pt x="0" y="10"/>
                      </a:moveTo>
                      <a:cubicBezTo>
                        <a:pt x="5" y="4"/>
                        <a:pt x="13" y="0"/>
                        <a:pt x="21" y="0"/>
                      </a:cubicBezTo>
                      <a:cubicBezTo>
                        <a:pt x="29" y="0"/>
                        <a:pt x="37" y="4"/>
                        <a:pt x="42" y="10"/>
                      </a:cubicBezTo>
                    </a:path>
                  </a:pathLst>
                </a:cu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48" name="Forma libre 274">
                  <a:extLst>
                    <a:ext uri="{FF2B5EF4-FFF2-40B4-BE49-F238E27FC236}">
                      <a16:creationId xmlns:a16="http://schemas.microsoft.com/office/drawing/2014/main" id="{090011F9-93DA-4E08-8197-0237F3720B94}"/>
                    </a:ext>
                  </a:extLst>
                </p:cNvPr>
                <p:cNvSpPr>
                  <a:spLocks/>
                </p:cNvSpPr>
                <p:nvPr/>
              </p:nvSpPr>
              <p:spPr bwMode="auto">
                <a:xfrm>
                  <a:off x="4187825" y="2947988"/>
                  <a:ext cx="211138" cy="49213"/>
                </a:xfrm>
                <a:custGeom>
                  <a:avLst/>
                  <a:gdLst>
                    <a:gd name="T0" fmla="*/ 0 w 56"/>
                    <a:gd name="T1" fmla="*/ 13 h 13"/>
                    <a:gd name="T2" fmla="*/ 28 w 56"/>
                    <a:gd name="T3" fmla="*/ 0 h 13"/>
                    <a:gd name="T4" fmla="*/ 56 w 56"/>
                    <a:gd name="T5" fmla="*/ 13 h 13"/>
                  </a:gdLst>
                  <a:ahLst/>
                  <a:cxnLst>
                    <a:cxn ang="0">
                      <a:pos x="T0" y="T1"/>
                    </a:cxn>
                    <a:cxn ang="0">
                      <a:pos x="T2" y="T3"/>
                    </a:cxn>
                    <a:cxn ang="0">
                      <a:pos x="T4" y="T5"/>
                    </a:cxn>
                  </a:cxnLst>
                  <a:rect l="0" t="0" r="r" b="b"/>
                  <a:pathLst>
                    <a:path w="56" h="13">
                      <a:moveTo>
                        <a:pt x="0" y="13"/>
                      </a:moveTo>
                      <a:cubicBezTo>
                        <a:pt x="7" y="5"/>
                        <a:pt x="17" y="0"/>
                        <a:pt x="28" y="0"/>
                      </a:cubicBezTo>
                      <a:cubicBezTo>
                        <a:pt x="39" y="0"/>
                        <a:pt x="49" y="5"/>
                        <a:pt x="56" y="13"/>
                      </a:cubicBezTo>
                    </a:path>
                  </a:pathLst>
                </a:cu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49" name="Forma libre 275">
                  <a:extLst>
                    <a:ext uri="{FF2B5EF4-FFF2-40B4-BE49-F238E27FC236}">
                      <a16:creationId xmlns:a16="http://schemas.microsoft.com/office/drawing/2014/main" id="{832AB0A3-F36E-4927-8E0D-E0C36586B75D}"/>
                    </a:ext>
                  </a:extLst>
                </p:cNvPr>
                <p:cNvSpPr>
                  <a:spLocks/>
                </p:cNvSpPr>
                <p:nvPr/>
              </p:nvSpPr>
              <p:spPr bwMode="auto">
                <a:xfrm>
                  <a:off x="4157663" y="2909888"/>
                  <a:ext cx="269875" cy="63500"/>
                </a:xfrm>
                <a:custGeom>
                  <a:avLst/>
                  <a:gdLst>
                    <a:gd name="T0" fmla="*/ 0 w 72"/>
                    <a:gd name="T1" fmla="*/ 17 h 17"/>
                    <a:gd name="T2" fmla="*/ 36 w 72"/>
                    <a:gd name="T3" fmla="*/ 0 h 17"/>
                    <a:gd name="T4" fmla="*/ 72 w 72"/>
                    <a:gd name="T5" fmla="*/ 17 h 17"/>
                  </a:gdLst>
                  <a:ahLst/>
                  <a:cxnLst>
                    <a:cxn ang="0">
                      <a:pos x="T0" y="T1"/>
                    </a:cxn>
                    <a:cxn ang="0">
                      <a:pos x="T2" y="T3"/>
                    </a:cxn>
                    <a:cxn ang="0">
                      <a:pos x="T4" y="T5"/>
                    </a:cxn>
                  </a:cxnLst>
                  <a:rect l="0" t="0" r="r" b="b"/>
                  <a:pathLst>
                    <a:path w="72" h="17">
                      <a:moveTo>
                        <a:pt x="0" y="17"/>
                      </a:moveTo>
                      <a:cubicBezTo>
                        <a:pt x="8" y="7"/>
                        <a:pt x="21" y="0"/>
                        <a:pt x="36" y="0"/>
                      </a:cubicBezTo>
                      <a:cubicBezTo>
                        <a:pt x="51" y="0"/>
                        <a:pt x="64" y="7"/>
                        <a:pt x="72" y="17"/>
                      </a:cubicBezTo>
                    </a:path>
                  </a:pathLst>
                </a:cu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50" name="Forma libre 276">
                  <a:extLst>
                    <a:ext uri="{FF2B5EF4-FFF2-40B4-BE49-F238E27FC236}">
                      <a16:creationId xmlns:a16="http://schemas.microsoft.com/office/drawing/2014/main" id="{69185BBE-8B01-4042-9127-5E91F9AA4D0C}"/>
                    </a:ext>
                  </a:extLst>
                </p:cNvPr>
                <p:cNvSpPr>
                  <a:spLocks/>
                </p:cNvSpPr>
                <p:nvPr/>
              </p:nvSpPr>
              <p:spPr bwMode="auto">
                <a:xfrm>
                  <a:off x="4206875" y="3140076"/>
                  <a:ext cx="173038" cy="85725"/>
                </a:xfrm>
                <a:custGeom>
                  <a:avLst/>
                  <a:gdLst>
                    <a:gd name="T0" fmla="*/ 46 w 46"/>
                    <a:gd name="T1" fmla="*/ 23 h 23"/>
                    <a:gd name="T2" fmla="*/ 0 w 46"/>
                    <a:gd name="T3" fmla="*/ 23 h 23"/>
                    <a:gd name="T4" fmla="*/ 23 w 46"/>
                    <a:gd name="T5" fmla="*/ 0 h 23"/>
                    <a:gd name="T6" fmla="*/ 46 w 46"/>
                    <a:gd name="T7" fmla="*/ 23 h 23"/>
                  </a:gdLst>
                  <a:ahLst/>
                  <a:cxnLst>
                    <a:cxn ang="0">
                      <a:pos x="T0" y="T1"/>
                    </a:cxn>
                    <a:cxn ang="0">
                      <a:pos x="T2" y="T3"/>
                    </a:cxn>
                    <a:cxn ang="0">
                      <a:pos x="T4" y="T5"/>
                    </a:cxn>
                    <a:cxn ang="0">
                      <a:pos x="T6" y="T7"/>
                    </a:cxn>
                  </a:cxnLst>
                  <a:rect l="0" t="0" r="r" b="b"/>
                  <a:pathLst>
                    <a:path w="46" h="23">
                      <a:moveTo>
                        <a:pt x="46" y="23"/>
                      </a:moveTo>
                      <a:cubicBezTo>
                        <a:pt x="0" y="23"/>
                        <a:pt x="0" y="23"/>
                        <a:pt x="0" y="23"/>
                      </a:cubicBezTo>
                      <a:cubicBezTo>
                        <a:pt x="0" y="10"/>
                        <a:pt x="10" y="0"/>
                        <a:pt x="23" y="0"/>
                      </a:cubicBezTo>
                      <a:cubicBezTo>
                        <a:pt x="36" y="0"/>
                        <a:pt x="46" y="10"/>
                        <a:pt x="46" y="23"/>
                      </a:cubicBezTo>
                      <a:close/>
                    </a:path>
                  </a:pathLst>
                </a:cu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grpSp>
          <p:sp>
            <p:nvSpPr>
              <p:cNvPr id="81" name="Rectángulo 80">
                <a:extLst>
                  <a:ext uri="{FF2B5EF4-FFF2-40B4-BE49-F238E27FC236}">
                    <a16:creationId xmlns:a16="http://schemas.microsoft.com/office/drawing/2014/main" id="{E7E16F25-9A73-4F49-8593-4DDEE2A8AB5D}"/>
                  </a:ext>
                </a:extLst>
              </p:cNvPr>
              <p:cNvSpPr/>
              <p:nvPr/>
            </p:nvSpPr>
            <p:spPr>
              <a:xfrm>
                <a:off x="5642387" y="3639850"/>
                <a:ext cx="2488294" cy="492443"/>
              </a:xfrm>
              <a:prstGeom prst="rect">
                <a:avLst/>
              </a:prstGeom>
            </p:spPr>
            <p:txBody>
              <a:bodyPr wrap="square" lIns="0" tIns="0" rIns="0" bIns="0" rtlCol="0">
                <a:spAutoFit/>
              </a:bodyPr>
              <a:lstStyle/>
              <a:p>
                <a:pPr rtl="0"/>
                <a:r>
                  <a:rPr lang="es-ES" sz="1600" i="1" dirty="0">
                    <a:solidFill>
                      <a:schemeClr val="bg1"/>
                    </a:solidFill>
                    <a:latin typeface="+mj-lt"/>
                    <a:cs typeface="Segoe UI" panose="020B0502040204020203" pitchFamily="34" charset="0"/>
                  </a:rPr>
                  <a:t>Fácil acceso a las incidencias de sus clientes</a:t>
                </a:r>
              </a:p>
            </p:txBody>
          </p:sp>
        </p:grpSp>
        <p:grpSp>
          <p:nvGrpSpPr>
            <p:cNvPr id="96" name="Grupo 95">
              <a:extLst>
                <a:ext uri="{FF2B5EF4-FFF2-40B4-BE49-F238E27FC236}">
                  <a16:creationId xmlns:a16="http://schemas.microsoft.com/office/drawing/2014/main" id="{B7DB03EE-BB00-488A-B451-6DF7DA5AC981}"/>
                </a:ext>
              </a:extLst>
            </p:cNvPr>
            <p:cNvGrpSpPr/>
            <p:nvPr/>
          </p:nvGrpSpPr>
          <p:grpSpPr>
            <a:xfrm>
              <a:off x="4712185" y="5089358"/>
              <a:ext cx="3074540" cy="492443"/>
              <a:chOff x="5056141" y="4560242"/>
              <a:chExt cx="3074540" cy="492443"/>
            </a:xfrm>
          </p:grpSpPr>
          <p:grpSp>
            <p:nvGrpSpPr>
              <p:cNvPr id="30" name="Grupo 29">
                <a:extLst>
                  <a:ext uri="{FF2B5EF4-FFF2-40B4-BE49-F238E27FC236}">
                    <a16:creationId xmlns:a16="http://schemas.microsoft.com/office/drawing/2014/main" id="{2FED15E3-F2A7-469C-B628-611921767E34}"/>
                  </a:ext>
                </a:extLst>
              </p:cNvPr>
              <p:cNvGrpSpPr/>
              <p:nvPr/>
            </p:nvGrpSpPr>
            <p:grpSpPr>
              <a:xfrm>
                <a:off x="5056141" y="4633426"/>
                <a:ext cx="344488" cy="346075"/>
                <a:chOff x="4841875" y="2895601"/>
                <a:chExt cx="344488" cy="346075"/>
              </a:xfrm>
            </p:grpSpPr>
            <p:sp>
              <p:nvSpPr>
                <p:cNvPr id="31" name="Forma libre 258">
                  <a:extLst>
                    <a:ext uri="{FF2B5EF4-FFF2-40B4-BE49-F238E27FC236}">
                      <a16:creationId xmlns:a16="http://schemas.microsoft.com/office/drawing/2014/main" id="{66F1D3E8-8C01-4B14-8A55-CA0D336560C8}"/>
                    </a:ext>
                  </a:extLst>
                </p:cNvPr>
                <p:cNvSpPr>
                  <a:spLocks/>
                </p:cNvSpPr>
                <p:nvPr/>
              </p:nvSpPr>
              <p:spPr bwMode="auto">
                <a:xfrm>
                  <a:off x="4916488" y="2895601"/>
                  <a:ext cx="195263" cy="195263"/>
                </a:xfrm>
                <a:custGeom>
                  <a:avLst/>
                  <a:gdLst>
                    <a:gd name="T0" fmla="*/ 52 w 52"/>
                    <a:gd name="T1" fmla="*/ 26 h 52"/>
                    <a:gd name="T2" fmla="*/ 26 w 52"/>
                    <a:gd name="T3" fmla="*/ 52 h 52"/>
                    <a:gd name="T4" fmla="*/ 0 w 52"/>
                    <a:gd name="T5" fmla="*/ 25 h 52"/>
                    <a:gd name="T6" fmla="*/ 25 w 52"/>
                    <a:gd name="T7" fmla="*/ 0 h 52"/>
                    <a:gd name="T8" fmla="*/ 26 w 52"/>
                    <a:gd name="T9" fmla="*/ 0 h 52"/>
                    <a:gd name="T10" fmla="*/ 52 w 52"/>
                    <a:gd name="T11" fmla="*/ 26 h 52"/>
                  </a:gdLst>
                  <a:ahLst/>
                  <a:cxnLst>
                    <a:cxn ang="0">
                      <a:pos x="T0" y="T1"/>
                    </a:cxn>
                    <a:cxn ang="0">
                      <a:pos x="T2" y="T3"/>
                    </a:cxn>
                    <a:cxn ang="0">
                      <a:pos x="T4" y="T5"/>
                    </a:cxn>
                    <a:cxn ang="0">
                      <a:pos x="T6" y="T7"/>
                    </a:cxn>
                    <a:cxn ang="0">
                      <a:pos x="T8" y="T9"/>
                    </a:cxn>
                    <a:cxn ang="0">
                      <a:pos x="T10" y="T11"/>
                    </a:cxn>
                  </a:cxnLst>
                  <a:rect l="0" t="0" r="r" b="b"/>
                  <a:pathLst>
                    <a:path w="52" h="52">
                      <a:moveTo>
                        <a:pt x="52" y="26"/>
                      </a:moveTo>
                      <a:cubicBezTo>
                        <a:pt x="52" y="40"/>
                        <a:pt x="40" y="52"/>
                        <a:pt x="26" y="52"/>
                      </a:cubicBezTo>
                      <a:cubicBezTo>
                        <a:pt x="12" y="52"/>
                        <a:pt x="0" y="40"/>
                        <a:pt x="0" y="25"/>
                      </a:cubicBezTo>
                      <a:cubicBezTo>
                        <a:pt x="0" y="11"/>
                        <a:pt x="11" y="1"/>
                        <a:pt x="25" y="0"/>
                      </a:cubicBezTo>
                      <a:cubicBezTo>
                        <a:pt x="25" y="0"/>
                        <a:pt x="26" y="0"/>
                        <a:pt x="26" y="0"/>
                      </a:cubicBezTo>
                      <a:cubicBezTo>
                        <a:pt x="40" y="0"/>
                        <a:pt x="52" y="11"/>
                        <a:pt x="52" y="26"/>
                      </a:cubicBezTo>
                      <a:close/>
                    </a:path>
                  </a:pathLst>
                </a:custGeom>
                <a:noFill/>
                <a:ln w="14288"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32" name="Forma libre 259">
                  <a:extLst>
                    <a:ext uri="{FF2B5EF4-FFF2-40B4-BE49-F238E27FC236}">
                      <a16:creationId xmlns:a16="http://schemas.microsoft.com/office/drawing/2014/main" id="{C7E4337D-67E8-477B-8284-B0579D016001}"/>
                    </a:ext>
                  </a:extLst>
                </p:cNvPr>
                <p:cNvSpPr>
                  <a:spLocks/>
                </p:cNvSpPr>
                <p:nvPr/>
              </p:nvSpPr>
              <p:spPr bwMode="auto">
                <a:xfrm>
                  <a:off x="4957763" y="2895601"/>
                  <a:ext cx="52388" cy="195263"/>
                </a:xfrm>
                <a:custGeom>
                  <a:avLst/>
                  <a:gdLst>
                    <a:gd name="T0" fmla="*/ 14 w 14"/>
                    <a:gd name="T1" fmla="*/ 0 h 52"/>
                    <a:gd name="T2" fmla="*/ 14 w 14"/>
                    <a:gd name="T3" fmla="*/ 52 h 52"/>
                  </a:gdLst>
                  <a:ahLst/>
                  <a:cxnLst>
                    <a:cxn ang="0">
                      <a:pos x="T0" y="T1"/>
                    </a:cxn>
                    <a:cxn ang="0">
                      <a:pos x="T2" y="T3"/>
                    </a:cxn>
                  </a:cxnLst>
                  <a:rect l="0" t="0" r="r" b="b"/>
                  <a:pathLst>
                    <a:path w="14" h="52">
                      <a:moveTo>
                        <a:pt x="14" y="0"/>
                      </a:moveTo>
                      <a:cubicBezTo>
                        <a:pt x="0" y="15"/>
                        <a:pt x="0" y="34"/>
                        <a:pt x="14" y="52"/>
                      </a:cubicBezTo>
                    </a:path>
                  </a:pathLst>
                </a:custGeom>
                <a:noFill/>
                <a:ln w="14288"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33" name="Forma libre 260">
                  <a:extLst>
                    <a:ext uri="{FF2B5EF4-FFF2-40B4-BE49-F238E27FC236}">
                      <a16:creationId xmlns:a16="http://schemas.microsoft.com/office/drawing/2014/main" id="{C2AF1AB5-D96A-4C19-BE80-2C8A0736E9B3}"/>
                    </a:ext>
                  </a:extLst>
                </p:cNvPr>
                <p:cNvSpPr>
                  <a:spLocks/>
                </p:cNvSpPr>
                <p:nvPr/>
              </p:nvSpPr>
              <p:spPr bwMode="auto">
                <a:xfrm>
                  <a:off x="5018088" y="2895601"/>
                  <a:ext cx="52388" cy="195263"/>
                </a:xfrm>
                <a:custGeom>
                  <a:avLst/>
                  <a:gdLst>
                    <a:gd name="T0" fmla="*/ 0 w 14"/>
                    <a:gd name="T1" fmla="*/ 0 h 52"/>
                    <a:gd name="T2" fmla="*/ 0 w 14"/>
                    <a:gd name="T3" fmla="*/ 52 h 52"/>
                  </a:gdLst>
                  <a:ahLst/>
                  <a:cxnLst>
                    <a:cxn ang="0">
                      <a:pos x="T0" y="T1"/>
                    </a:cxn>
                    <a:cxn ang="0">
                      <a:pos x="T2" y="T3"/>
                    </a:cxn>
                  </a:cxnLst>
                  <a:rect l="0" t="0" r="r" b="b"/>
                  <a:pathLst>
                    <a:path w="14" h="52">
                      <a:moveTo>
                        <a:pt x="0" y="0"/>
                      </a:moveTo>
                      <a:cubicBezTo>
                        <a:pt x="14" y="15"/>
                        <a:pt x="14" y="34"/>
                        <a:pt x="0" y="52"/>
                      </a:cubicBezTo>
                    </a:path>
                  </a:pathLst>
                </a:custGeom>
                <a:noFill/>
                <a:ln w="14288"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34" name="Línea 261">
                  <a:extLst>
                    <a:ext uri="{FF2B5EF4-FFF2-40B4-BE49-F238E27FC236}">
                      <a16:creationId xmlns:a16="http://schemas.microsoft.com/office/drawing/2014/main" id="{FF7B7042-5F74-4182-89DF-79E95F074837}"/>
                    </a:ext>
                  </a:extLst>
                </p:cNvPr>
                <p:cNvSpPr>
                  <a:spLocks noChangeShapeType="1"/>
                </p:cNvSpPr>
                <p:nvPr/>
              </p:nvSpPr>
              <p:spPr bwMode="auto">
                <a:xfrm>
                  <a:off x="4932363" y="3044826"/>
                  <a:ext cx="165100" cy="0"/>
                </a:xfrm>
                <a:prstGeom prst="line">
                  <a:avLst/>
                </a:prstGeom>
                <a:noFill/>
                <a:ln w="14288" cap="flat">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35" name="Línea 262">
                  <a:extLst>
                    <a:ext uri="{FF2B5EF4-FFF2-40B4-BE49-F238E27FC236}">
                      <a16:creationId xmlns:a16="http://schemas.microsoft.com/office/drawing/2014/main" id="{6D40A249-C0DF-492C-98A0-5563396CEDA3}"/>
                    </a:ext>
                  </a:extLst>
                </p:cNvPr>
                <p:cNvSpPr>
                  <a:spLocks noChangeShapeType="1"/>
                </p:cNvSpPr>
                <p:nvPr/>
              </p:nvSpPr>
              <p:spPr bwMode="auto">
                <a:xfrm>
                  <a:off x="4932363" y="2940051"/>
                  <a:ext cx="165100" cy="0"/>
                </a:xfrm>
                <a:prstGeom prst="line">
                  <a:avLst/>
                </a:prstGeom>
                <a:noFill/>
                <a:ln w="14288" cap="flat">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36" name="Línea 263">
                  <a:extLst>
                    <a:ext uri="{FF2B5EF4-FFF2-40B4-BE49-F238E27FC236}">
                      <a16:creationId xmlns:a16="http://schemas.microsoft.com/office/drawing/2014/main" id="{0424966D-2E93-463D-925D-8EC1314AA4C8}"/>
                    </a:ext>
                  </a:extLst>
                </p:cNvPr>
                <p:cNvSpPr>
                  <a:spLocks noChangeShapeType="1"/>
                </p:cNvSpPr>
                <p:nvPr/>
              </p:nvSpPr>
              <p:spPr bwMode="auto">
                <a:xfrm>
                  <a:off x="4916488" y="2992438"/>
                  <a:ext cx="195263" cy="0"/>
                </a:xfrm>
                <a:prstGeom prst="line">
                  <a:avLst/>
                </a:prstGeom>
                <a:noFill/>
                <a:ln w="14288" cap="flat">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37" name="Elipse 264">
                  <a:extLst>
                    <a:ext uri="{FF2B5EF4-FFF2-40B4-BE49-F238E27FC236}">
                      <a16:creationId xmlns:a16="http://schemas.microsoft.com/office/drawing/2014/main" id="{A2027076-84C0-41AA-ABE6-E182664DD1A7}"/>
                    </a:ext>
                  </a:extLst>
                </p:cNvPr>
                <p:cNvSpPr>
                  <a:spLocks noChangeArrowheads="1"/>
                </p:cNvSpPr>
                <p:nvPr/>
              </p:nvSpPr>
              <p:spPr bwMode="auto">
                <a:xfrm>
                  <a:off x="4864100" y="3105151"/>
                  <a:ext cx="74613" cy="76200"/>
                </a:xfrm>
                <a:prstGeom prst="ellipse">
                  <a:avLst/>
                </a:pr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38" name="Elipse 265">
                  <a:extLst>
                    <a:ext uri="{FF2B5EF4-FFF2-40B4-BE49-F238E27FC236}">
                      <a16:creationId xmlns:a16="http://schemas.microsoft.com/office/drawing/2014/main" id="{34911030-E1C4-47C6-B878-AB9504619ECD}"/>
                    </a:ext>
                  </a:extLst>
                </p:cNvPr>
                <p:cNvSpPr>
                  <a:spLocks noChangeArrowheads="1"/>
                </p:cNvSpPr>
                <p:nvPr/>
              </p:nvSpPr>
              <p:spPr bwMode="auto">
                <a:xfrm>
                  <a:off x="4976813" y="3105151"/>
                  <a:ext cx="74613" cy="76200"/>
                </a:xfrm>
                <a:prstGeom prst="ellipse">
                  <a:avLst/>
                </a:pr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39" name="Elipse 266">
                  <a:extLst>
                    <a:ext uri="{FF2B5EF4-FFF2-40B4-BE49-F238E27FC236}">
                      <a16:creationId xmlns:a16="http://schemas.microsoft.com/office/drawing/2014/main" id="{872A828C-C960-409B-BA85-F3FA58C5877B}"/>
                    </a:ext>
                  </a:extLst>
                </p:cNvPr>
                <p:cNvSpPr>
                  <a:spLocks noChangeArrowheads="1"/>
                </p:cNvSpPr>
                <p:nvPr/>
              </p:nvSpPr>
              <p:spPr bwMode="auto">
                <a:xfrm>
                  <a:off x="5089525" y="3105151"/>
                  <a:ext cx="74613" cy="76200"/>
                </a:xfrm>
                <a:prstGeom prst="ellipse">
                  <a:avLst/>
                </a:pr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40" name="Forma libre 267">
                  <a:extLst>
                    <a:ext uri="{FF2B5EF4-FFF2-40B4-BE49-F238E27FC236}">
                      <a16:creationId xmlns:a16="http://schemas.microsoft.com/office/drawing/2014/main" id="{111031BF-F147-4673-B7D2-BAB9FDE01341}"/>
                    </a:ext>
                  </a:extLst>
                </p:cNvPr>
                <p:cNvSpPr>
                  <a:spLocks/>
                </p:cNvSpPr>
                <p:nvPr/>
              </p:nvSpPr>
              <p:spPr bwMode="auto">
                <a:xfrm>
                  <a:off x="4841875" y="3181351"/>
                  <a:ext cx="344488" cy="60325"/>
                </a:xfrm>
                <a:custGeom>
                  <a:avLst/>
                  <a:gdLst>
                    <a:gd name="T0" fmla="*/ 76 w 92"/>
                    <a:gd name="T1" fmla="*/ 0 h 16"/>
                    <a:gd name="T2" fmla="*/ 61 w 92"/>
                    <a:gd name="T3" fmla="*/ 11 h 16"/>
                    <a:gd name="T4" fmla="*/ 46 w 92"/>
                    <a:gd name="T5" fmla="*/ 0 h 16"/>
                    <a:gd name="T6" fmla="*/ 31 w 92"/>
                    <a:gd name="T7" fmla="*/ 11 h 16"/>
                    <a:gd name="T8" fmla="*/ 16 w 92"/>
                    <a:gd name="T9" fmla="*/ 0 h 16"/>
                    <a:gd name="T10" fmla="*/ 0 w 92"/>
                    <a:gd name="T11" fmla="*/ 16 h 16"/>
                    <a:gd name="T12" fmla="*/ 92 w 92"/>
                    <a:gd name="T13" fmla="*/ 16 h 16"/>
                    <a:gd name="T14" fmla="*/ 76 w 92"/>
                    <a:gd name="T15" fmla="*/ 0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2" h="16">
                      <a:moveTo>
                        <a:pt x="76" y="0"/>
                      </a:moveTo>
                      <a:cubicBezTo>
                        <a:pt x="69" y="0"/>
                        <a:pt x="63" y="4"/>
                        <a:pt x="61" y="11"/>
                      </a:cubicBezTo>
                      <a:cubicBezTo>
                        <a:pt x="59" y="4"/>
                        <a:pt x="53" y="0"/>
                        <a:pt x="46" y="0"/>
                      </a:cubicBezTo>
                      <a:cubicBezTo>
                        <a:pt x="39" y="0"/>
                        <a:pt x="33" y="4"/>
                        <a:pt x="31" y="11"/>
                      </a:cubicBezTo>
                      <a:cubicBezTo>
                        <a:pt x="29" y="4"/>
                        <a:pt x="23" y="0"/>
                        <a:pt x="16" y="0"/>
                      </a:cubicBezTo>
                      <a:cubicBezTo>
                        <a:pt x="7" y="0"/>
                        <a:pt x="0" y="8"/>
                        <a:pt x="0" y="16"/>
                      </a:cubicBezTo>
                      <a:cubicBezTo>
                        <a:pt x="92" y="16"/>
                        <a:pt x="92" y="16"/>
                        <a:pt x="92" y="16"/>
                      </a:cubicBezTo>
                      <a:cubicBezTo>
                        <a:pt x="92" y="8"/>
                        <a:pt x="85" y="0"/>
                        <a:pt x="76" y="0"/>
                      </a:cubicBezTo>
                      <a:close/>
                    </a:path>
                  </a:pathLst>
                </a:cu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grpSp>
          <p:sp>
            <p:nvSpPr>
              <p:cNvPr id="94" name="Rectángulo 93">
                <a:extLst>
                  <a:ext uri="{FF2B5EF4-FFF2-40B4-BE49-F238E27FC236}">
                    <a16:creationId xmlns:a16="http://schemas.microsoft.com/office/drawing/2014/main" id="{9482C2C4-A83F-481A-A4DA-8A5D9AD7A680}"/>
                  </a:ext>
                </a:extLst>
              </p:cNvPr>
              <p:cNvSpPr/>
              <p:nvPr/>
            </p:nvSpPr>
            <p:spPr>
              <a:xfrm>
                <a:off x="5642387" y="4560242"/>
                <a:ext cx="2488294" cy="492443"/>
              </a:xfrm>
              <a:prstGeom prst="rect">
                <a:avLst/>
              </a:prstGeom>
            </p:spPr>
            <p:txBody>
              <a:bodyPr wrap="square" lIns="0" tIns="0" rIns="0" bIns="0" rtlCol="0">
                <a:spAutoFit/>
              </a:bodyPr>
              <a:lstStyle/>
              <a:p>
                <a:pPr rtl="0"/>
                <a:r>
                  <a:rPr lang="es-ES" sz="1600" i="1" dirty="0">
                    <a:solidFill>
                      <a:schemeClr val="bg1"/>
                    </a:solidFill>
                    <a:latin typeface="+mj-lt"/>
                    <a:cs typeface="Segoe UI" panose="020B0502040204020203" pitchFamily="34" charset="0"/>
                  </a:rPr>
                  <a:t>Acceso desde cualquier dispositivo de la empresa</a:t>
                </a:r>
              </a:p>
            </p:txBody>
          </p:sp>
        </p:grpSp>
        <p:grpSp>
          <p:nvGrpSpPr>
            <p:cNvPr id="13" name="Grupo 12">
              <a:extLst>
                <a:ext uri="{FF2B5EF4-FFF2-40B4-BE49-F238E27FC236}">
                  <a16:creationId xmlns:a16="http://schemas.microsoft.com/office/drawing/2014/main" id="{DFB86711-61B6-4E9F-94FC-7E4E4C2AFDBB}"/>
                </a:ext>
              </a:extLst>
            </p:cNvPr>
            <p:cNvGrpSpPr/>
            <p:nvPr/>
          </p:nvGrpSpPr>
          <p:grpSpPr>
            <a:xfrm>
              <a:off x="4721542" y="2742223"/>
              <a:ext cx="2998053" cy="246221"/>
              <a:chOff x="4721542" y="2734320"/>
              <a:chExt cx="2998053" cy="246221"/>
            </a:xfrm>
          </p:grpSpPr>
          <p:grpSp>
            <p:nvGrpSpPr>
              <p:cNvPr id="8" name="Grupo 7">
                <a:extLst>
                  <a:ext uri="{FF2B5EF4-FFF2-40B4-BE49-F238E27FC236}">
                    <a16:creationId xmlns:a16="http://schemas.microsoft.com/office/drawing/2014/main" id="{4AF81162-F8E5-4429-8E39-AF70CBB53233}"/>
                  </a:ext>
                </a:extLst>
              </p:cNvPr>
              <p:cNvGrpSpPr/>
              <p:nvPr/>
            </p:nvGrpSpPr>
            <p:grpSpPr>
              <a:xfrm>
                <a:off x="5298431" y="2813132"/>
                <a:ext cx="2421164" cy="88596"/>
                <a:chOff x="4674462" y="2940354"/>
                <a:chExt cx="3045133" cy="81030"/>
              </a:xfrm>
            </p:grpSpPr>
            <p:sp>
              <p:nvSpPr>
                <p:cNvPr id="7" name="Rectángulo: Esquinas redondeadas 6">
                  <a:extLst>
                    <a:ext uri="{FF2B5EF4-FFF2-40B4-BE49-F238E27FC236}">
                      <a16:creationId xmlns:a16="http://schemas.microsoft.com/office/drawing/2014/main" id="{946F7D42-7783-4AA6-ADD6-AB6D2DF05CAF}"/>
                    </a:ext>
                  </a:extLst>
                </p:cNvPr>
                <p:cNvSpPr/>
                <p:nvPr/>
              </p:nvSpPr>
              <p:spPr>
                <a:xfrm>
                  <a:off x="4674462" y="2940367"/>
                  <a:ext cx="3045133" cy="81017"/>
                </a:xfrm>
                <a:prstGeom prst="roundRect">
                  <a:avLst>
                    <a:gd name="adj" fmla="val 50000"/>
                  </a:avLst>
                </a:prstGeom>
                <a:solidFill>
                  <a:schemeClr val="bg1">
                    <a:alpha val="2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sp>
              <p:nvSpPr>
                <p:cNvPr id="71" name="Rectángulo: Esquinas redondeadas 70">
                  <a:extLst>
                    <a:ext uri="{FF2B5EF4-FFF2-40B4-BE49-F238E27FC236}">
                      <a16:creationId xmlns:a16="http://schemas.microsoft.com/office/drawing/2014/main" id="{0A78528F-E9CB-4B99-BD4F-A6AE016C76C8}"/>
                    </a:ext>
                  </a:extLst>
                </p:cNvPr>
                <p:cNvSpPr/>
                <p:nvPr/>
              </p:nvSpPr>
              <p:spPr>
                <a:xfrm>
                  <a:off x="4674463" y="2940354"/>
                  <a:ext cx="1834287" cy="81017"/>
                </a:xfrm>
                <a:prstGeom prst="roundRect">
                  <a:avLst>
                    <a:gd name="adj" fmla="val 50000"/>
                  </a:avLst>
                </a:prstGeom>
                <a:solidFill>
                  <a:schemeClr val="bg1">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grpSp>
          <p:sp>
            <p:nvSpPr>
              <p:cNvPr id="73" name="Rectángulo 72">
                <a:extLst>
                  <a:ext uri="{FF2B5EF4-FFF2-40B4-BE49-F238E27FC236}">
                    <a16:creationId xmlns:a16="http://schemas.microsoft.com/office/drawing/2014/main" id="{CBE1CF42-34AD-45F7-9BB7-06D7FDE081B7}"/>
                  </a:ext>
                </a:extLst>
              </p:cNvPr>
              <p:cNvSpPr/>
              <p:nvPr/>
            </p:nvSpPr>
            <p:spPr>
              <a:xfrm>
                <a:off x="4721542" y="2734320"/>
                <a:ext cx="446424" cy="246221"/>
              </a:xfrm>
              <a:prstGeom prst="rect">
                <a:avLst/>
              </a:prstGeom>
            </p:spPr>
            <p:txBody>
              <a:bodyPr wrap="square" lIns="0" tIns="0" rIns="0" bIns="0" rtlCol="0">
                <a:spAutoFit/>
              </a:bodyPr>
              <a:lstStyle/>
              <a:p>
                <a:pPr rtl="0"/>
                <a:r>
                  <a:rPr lang="es-ES" sz="1600" i="1" dirty="0">
                    <a:solidFill>
                      <a:schemeClr val="bg1"/>
                    </a:solidFill>
                    <a:latin typeface="+mj-lt"/>
                    <a:cs typeface="Segoe UI" panose="020B0502040204020203" pitchFamily="34" charset="0"/>
                  </a:rPr>
                  <a:t>65 %</a:t>
                </a:r>
              </a:p>
            </p:txBody>
          </p:sp>
        </p:grpSp>
        <p:grpSp>
          <p:nvGrpSpPr>
            <p:cNvPr id="11" name="Grupo 10">
              <a:extLst>
                <a:ext uri="{FF2B5EF4-FFF2-40B4-BE49-F238E27FC236}">
                  <a16:creationId xmlns:a16="http://schemas.microsoft.com/office/drawing/2014/main" id="{02F17230-3C6B-4C60-8575-90C979038AC0}"/>
                </a:ext>
              </a:extLst>
            </p:cNvPr>
            <p:cNvGrpSpPr/>
            <p:nvPr/>
          </p:nvGrpSpPr>
          <p:grpSpPr>
            <a:xfrm>
              <a:off x="4721542" y="3730321"/>
              <a:ext cx="2998053" cy="246221"/>
              <a:chOff x="4721542" y="3848257"/>
              <a:chExt cx="2998053" cy="246221"/>
            </a:xfrm>
          </p:grpSpPr>
          <p:grpSp>
            <p:nvGrpSpPr>
              <p:cNvPr id="78" name="Grupo 77">
                <a:extLst>
                  <a:ext uri="{FF2B5EF4-FFF2-40B4-BE49-F238E27FC236}">
                    <a16:creationId xmlns:a16="http://schemas.microsoft.com/office/drawing/2014/main" id="{19E0996D-AF4A-4FFB-A88F-2FEE0A9EDCD2}"/>
                  </a:ext>
                </a:extLst>
              </p:cNvPr>
              <p:cNvGrpSpPr/>
              <p:nvPr/>
            </p:nvGrpSpPr>
            <p:grpSpPr>
              <a:xfrm>
                <a:off x="5298431" y="3927069"/>
                <a:ext cx="2421164" cy="88596"/>
                <a:chOff x="4674462" y="2940354"/>
                <a:chExt cx="3045133" cy="81030"/>
              </a:xfrm>
            </p:grpSpPr>
            <p:sp>
              <p:nvSpPr>
                <p:cNvPr id="79" name="Rectángulo: Esquinas redondeadas 78">
                  <a:extLst>
                    <a:ext uri="{FF2B5EF4-FFF2-40B4-BE49-F238E27FC236}">
                      <a16:creationId xmlns:a16="http://schemas.microsoft.com/office/drawing/2014/main" id="{214774FE-1FFD-4D64-8A37-76CB44EB021C}"/>
                    </a:ext>
                  </a:extLst>
                </p:cNvPr>
                <p:cNvSpPr/>
                <p:nvPr/>
              </p:nvSpPr>
              <p:spPr>
                <a:xfrm>
                  <a:off x="4674462" y="2940367"/>
                  <a:ext cx="3045133" cy="81017"/>
                </a:xfrm>
                <a:prstGeom prst="roundRect">
                  <a:avLst>
                    <a:gd name="adj" fmla="val 50000"/>
                  </a:avLst>
                </a:prstGeom>
                <a:solidFill>
                  <a:schemeClr val="bg1">
                    <a:alpha val="2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sp>
              <p:nvSpPr>
                <p:cNvPr id="80" name="Rectángulo: Esquinas redondeadas 79">
                  <a:extLst>
                    <a:ext uri="{FF2B5EF4-FFF2-40B4-BE49-F238E27FC236}">
                      <a16:creationId xmlns:a16="http://schemas.microsoft.com/office/drawing/2014/main" id="{CCFD5BBD-3EB8-4D70-947E-F5AFBFF96EC0}"/>
                    </a:ext>
                  </a:extLst>
                </p:cNvPr>
                <p:cNvSpPr/>
                <p:nvPr/>
              </p:nvSpPr>
              <p:spPr>
                <a:xfrm>
                  <a:off x="4674465" y="2940354"/>
                  <a:ext cx="1569155" cy="81017"/>
                </a:xfrm>
                <a:prstGeom prst="roundRect">
                  <a:avLst>
                    <a:gd name="adj" fmla="val 50000"/>
                  </a:avLst>
                </a:prstGeom>
                <a:solidFill>
                  <a:schemeClr val="bg1">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grpSp>
          <p:sp>
            <p:nvSpPr>
              <p:cNvPr id="82" name="Rectángulo 81">
                <a:extLst>
                  <a:ext uri="{FF2B5EF4-FFF2-40B4-BE49-F238E27FC236}">
                    <a16:creationId xmlns:a16="http://schemas.microsoft.com/office/drawing/2014/main" id="{CC76473C-D689-4828-A3C2-DBFA64DB3596}"/>
                  </a:ext>
                </a:extLst>
              </p:cNvPr>
              <p:cNvSpPr/>
              <p:nvPr/>
            </p:nvSpPr>
            <p:spPr>
              <a:xfrm>
                <a:off x="4721542" y="3848257"/>
                <a:ext cx="446424" cy="246221"/>
              </a:xfrm>
              <a:prstGeom prst="rect">
                <a:avLst/>
              </a:prstGeom>
            </p:spPr>
            <p:txBody>
              <a:bodyPr wrap="square" lIns="0" tIns="0" rIns="0" bIns="0" rtlCol="0">
                <a:spAutoFit/>
              </a:bodyPr>
              <a:lstStyle/>
              <a:p>
                <a:pPr rtl="0"/>
                <a:r>
                  <a:rPr lang="es-ES" sz="1600" i="1" dirty="0">
                    <a:solidFill>
                      <a:schemeClr val="bg1"/>
                    </a:solidFill>
                    <a:latin typeface="+mj-lt"/>
                    <a:cs typeface="Segoe UI" panose="020B0502040204020203" pitchFamily="34" charset="0"/>
                  </a:rPr>
                  <a:t>50 %</a:t>
                </a:r>
              </a:p>
            </p:txBody>
          </p:sp>
        </p:grpSp>
        <p:grpSp>
          <p:nvGrpSpPr>
            <p:cNvPr id="10" name="Grupo 9">
              <a:extLst>
                <a:ext uri="{FF2B5EF4-FFF2-40B4-BE49-F238E27FC236}">
                  <a16:creationId xmlns:a16="http://schemas.microsoft.com/office/drawing/2014/main" id="{B604189C-E133-4D62-9D02-29130FCCC123}"/>
                </a:ext>
              </a:extLst>
            </p:cNvPr>
            <p:cNvGrpSpPr/>
            <p:nvPr/>
          </p:nvGrpSpPr>
          <p:grpSpPr>
            <a:xfrm>
              <a:off x="4721542" y="4718420"/>
              <a:ext cx="2998053" cy="246221"/>
              <a:chOff x="4721542" y="4753566"/>
              <a:chExt cx="2998053" cy="246221"/>
            </a:xfrm>
          </p:grpSpPr>
          <p:grpSp>
            <p:nvGrpSpPr>
              <p:cNvPr id="83" name="Grupo 82">
                <a:extLst>
                  <a:ext uri="{FF2B5EF4-FFF2-40B4-BE49-F238E27FC236}">
                    <a16:creationId xmlns:a16="http://schemas.microsoft.com/office/drawing/2014/main" id="{FBA54A74-91C7-4A8E-8256-29CECA65EBE5}"/>
                  </a:ext>
                </a:extLst>
              </p:cNvPr>
              <p:cNvGrpSpPr/>
              <p:nvPr/>
            </p:nvGrpSpPr>
            <p:grpSpPr>
              <a:xfrm>
                <a:off x="5298431" y="4832378"/>
                <a:ext cx="2421164" cy="88596"/>
                <a:chOff x="4674462" y="2940354"/>
                <a:chExt cx="3045133" cy="81030"/>
              </a:xfrm>
            </p:grpSpPr>
            <p:sp>
              <p:nvSpPr>
                <p:cNvPr id="84" name="Rectángulo: Esquinas redondeadas 83">
                  <a:extLst>
                    <a:ext uri="{FF2B5EF4-FFF2-40B4-BE49-F238E27FC236}">
                      <a16:creationId xmlns:a16="http://schemas.microsoft.com/office/drawing/2014/main" id="{BAF05105-E146-4A76-80BC-D132339D80CC}"/>
                    </a:ext>
                  </a:extLst>
                </p:cNvPr>
                <p:cNvSpPr/>
                <p:nvPr/>
              </p:nvSpPr>
              <p:spPr>
                <a:xfrm>
                  <a:off x="4674462" y="2940367"/>
                  <a:ext cx="3045133" cy="81017"/>
                </a:xfrm>
                <a:prstGeom prst="roundRect">
                  <a:avLst>
                    <a:gd name="adj" fmla="val 50000"/>
                  </a:avLst>
                </a:prstGeom>
                <a:solidFill>
                  <a:schemeClr val="bg1">
                    <a:alpha val="2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sp>
              <p:nvSpPr>
                <p:cNvPr id="85" name="Rectángulo: Esquinas redondeadas 84">
                  <a:extLst>
                    <a:ext uri="{FF2B5EF4-FFF2-40B4-BE49-F238E27FC236}">
                      <a16:creationId xmlns:a16="http://schemas.microsoft.com/office/drawing/2014/main" id="{C85F8D48-F497-4FF4-86A4-A306F3F0ED91}"/>
                    </a:ext>
                  </a:extLst>
                </p:cNvPr>
                <p:cNvSpPr/>
                <p:nvPr/>
              </p:nvSpPr>
              <p:spPr>
                <a:xfrm>
                  <a:off x="4674463" y="2940354"/>
                  <a:ext cx="2392762" cy="81017"/>
                </a:xfrm>
                <a:prstGeom prst="roundRect">
                  <a:avLst>
                    <a:gd name="adj" fmla="val 50000"/>
                  </a:avLst>
                </a:prstGeom>
                <a:solidFill>
                  <a:schemeClr val="bg1">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grpSp>
          <p:sp>
            <p:nvSpPr>
              <p:cNvPr id="86" name="Rectángulo 85">
                <a:extLst>
                  <a:ext uri="{FF2B5EF4-FFF2-40B4-BE49-F238E27FC236}">
                    <a16:creationId xmlns:a16="http://schemas.microsoft.com/office/drawing/2014/main" id="{AC35B425-E17C-46A6-BC1C-89C34E2B336C}"/>
                  </a:ext>
                </a:extLst>
              </p:cNvPr>
              <p:cNvSpPr/>
              <p:nvPr/>
            </p:nvSpPr>
            <p:spPr>
              <a:xfrm>
                <a:off x="4721542" y="4753566"/>
                <a:ext cx="446424" cy="246221"/>
              </a:xfrm>
              <a:prstGeom prst="rect">
                <a:avLst/>
              </a:prstGeom>
            </p:spPr>
            <p:txBody>
              <a:bodyPr wrap="square" lIns="0" tIns="0" rIns="0" bIns="0" rtlCol="0">
                <a:spAutoFit/>
              </a:bodyPr>
              <a:lstStyle/>
              <a:p>
                <a:pPr rtl="0"/>
                <a:r>
                  <a:rPr lang="es-ES" sz="1600" i="1" dirty="0">
                    <a:solidFill>
                      <a:schemeClr val="bg1"/>
                    </a:solidFill>
                    <a:latin typeface="+mj-lt"/>
                    <a:cs typeface="Segoe UI" panose="020B0502040204020203" pitchFamily="34" charset="0"/>
                  </a:rPr>
                  <a:t>80 %</a:t>
                </a:r>
              </a:p>
            </p:txBody>
          </p:sp>
        </p:grpSp>
        <p:grpSp>
          <p:nvGrpSpPr>
            <p:cNvPr id="9" name="Grupo 8">
              <a:extLst>
                <a:ext uri="{FF2B5EF4-FFF2-40B4-BE49-F238E27FC236}">
                  <a16:creationId xmlns:a16="http://schemas.microsoft.com/office/drawing/2014/main" id="{66413DCC-904B-4563-90F1-A5A71C657368}"/>
                </a:ext>
              </a:extLst>
            </p:cNvPr>
            <p:cNvGrpSpPr/>
            <p:nvPr/>
          </p:nvGrpSpPr>
          <p:grpSpPr>
            <a:xfrm>
              <a:off x="4721542" y="5706518"/>
              <a:ext cx="2998053" cy="246221"/>
              <a:chOff x="4721542" y="5706518"/>
              <a:chExt cx="2998053" cy="246221"/>
            </a:xfrm>
          </p:grpSpPr>
          <p:grpSp>
            <p:nvGrpSpPr>
              <p:cNvPr id="87" name="Grupo 86">
                <a:extLst>
                  <a:ext uri="{FF2B5EF4-FFF2-40B4-BE49-F238E27FC236}">
                    <a16:creationId xmlns:a16="http://schemas.microsoft.com/office/drawing/2014/main" id="{C7ADDD0C-4947-4DFD-8604-1C7FC185D6F1}"/>
                  </a:ext>
                </a:extLst>
              </p:cNvPr>
              <p:cNvGrpSpPr/>
              <p:nvPr/>
            </p:nvGrpSpPr>
            <p:grpSpPr>
              <a:xfrm>
                <a:off x="5298431" y="5785330"/>
                <a:ext cx="2421164" cy="88596"/>
                <a:chOff x="4674462" y="2940354"/>
                <a:chExt cx="3045133" cy="81030"/>
              </a:xfrm>
            </p:grpSpPr>
            <p:sp>
              <p:nvSpPr>
                <p:cNvPr id="88" name="Rectángulo: Esquinas redondeadas 87">
                  <a:extLst>
                    <a:ext uri="{FF2B5EF4-FFF2-40B4-BE49-F238E27FC236}">
                      <a16:creationId xmlns:a16="http://schemas.microsoft.com/office/drawing/2014/main" id="{3EE0ED0C-1321-4AB3-B03A-B7AD85571E6C}"/>
                    </a:ext>
                  </a:extLst>
                </p:cNvPr>
                <p:cNvSpPr/>
                <p:nvPr/>
              </p:nvSpPr>
              <p:spPr>
                <a:xfrm>
                  <a:off x="4674462" y="2940367"/>
                  <a:ext cx="3045133" cy="81017"/>
                </a:xfrm>
                <a:prstGeom prst="roundRect">
                  <a:avLst>
                    <a:gd name="adj" fmla="val 50000"/>
                  </a:avLst>
                </a:prstGeom>
                <a:solidFill>
                  <a:schemeClr val="bg1">
                    <a:alpha val="2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sp>
              <p:nvSpPr>
                <p:cNvPr id="89" name="Rectángulo: Esquinas redondeadas 88">
                  <a:extLst>
                    <a:ext uri="{FF2B5EF4-FFF2-40B4-BE49-F238E27FC236}">
                      <a16:creationId xmlns:a16="http://schemas.microsoft.com/office/drawing/2014/main" id="{4409F7EA-DE17-4C15-80F3-78361F8366BE}"/>
                    </a:ext>
                  </a:extLst>
                </p:cNvPr>
                <p:cNvSpPr/>
                <p:nvPr/>
              </p:nvSpPr>
              <p:spPr>
                <a:xfrm>
                  <a:off x="4674465" y="2940354"/>
                  <a:ext cx="949205" cy="81017"/>
                </a:xfrm>
                <a:prstGeom prst="roundRect">
                  <a:avLst>
                    <a:gd name="adj" fmla="val 50000"/>
                  </a:avLst>
                </a:prstGeom>
                <a:solidFill>
                  <a:schemeClr val="bg1">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grpSp>
          <p:sp>
            <p:nvSpPr>
              <p:cNvPr id="90" name="Rectángulo 89">
                <a:extLst>
                  <a:ext uri="{FF2B5EF4-FFF2-40B4-BE49-F238E27FC236}">
                    <a16:creationId xmlns:a16="http://schemas.microsoft.com/office/drawing/2014/main" id="{A101B8DB-BADB-4084-8CD6-6CEEA620099A}"/>
                  </a:ext>
                </a:extLst>
              </p:cNvPr>
              <p:cNvSpPr/>
              <p:nvPr/>
            </p:nvSpPr>
            <p:spPr>
              <a:xfrm>
                <a:off x="4721542" y="5706518"/>
                <a:ext cx="446424" cy="246221"/>
              </a:xfrm>
              <a:prstGeom prst="rect">
                <a:avLst/>
              </a:prstGeom>
            </p:spPr>
            <p:txBody>
              <a:bodyPr wrap="square" lIns="0" tIns="0" rIns="0" bIns="0" rtlCol="0">
                <a:spAutoFit/>
              </a:bodyPr>
              <a:lstStyle/>
              <a:p>
                <a:pPr rtl="0"/>
                <a:r>
                  <a:rPr lang="es-ES" sz="1600" i="1" dirty="0">
                    <a:solidFill>
                      <a:schemeClr val="bg1"/>
                    </a:solidFill>
                    <a:latin typeface="+mj-lt"/>
                    <a:cs typeface="Segoe UI" panose="020B0502040204020203" pitchFamily="34" charset="0"/>
                  </a:rPr>
                  <a:t>35 %</a:t>
                </a:r>
              </a:p>
            </p:txBody>
          </p:sp>
        </p:grpSp>
      </p:grpSp>
      <p:grpSp>
        <p:nvGrpSpPr>
          <p:cNvPr id="93" name="Grupo 92">
            <a:extLst>
              <a:ext uri="{FF2B5EF4-FFF2-40B4-BE49-F238E27FC236}">
                <a16:creationId xmlns:a16="http://schemas.microsoft.com/office/drawing/2014/main" id="{294AEDC0-6B1D-4A3D-860D-83756CC387D3}"/>
              </a:ext>
              <a:ext uri="{C183D7F6-B498-43B3-948B-1728B52AA6E4}">
                <adec:decorative xmlns:adec="http://schemas.microsoft.com/office/drawing/2017/decorative" val="1"/>
              </a:ext>
            </a:extLst>
          </p:cNvPr>
          <p:cNvGrpSpPr/>
          <p:nvPr/>
        </p:nvGrpSpPr>
        <p:grpSpPr>
          <a:xfrm>
            <a:off x="8446733" y="1300476"/>
            <a:ext cx="3047138" cy="4810581"/>
            <a:chOff x="8462691" y="1300476"/>
            <a:chExt cx="3047138" cy="4810581"/>
          </a:xfrm>
        </p:grpSpPr>
        <p:sp>
          <p:nvSpPr>
            <p:cNvPr id="101" name="Cuadro de texto 100">
              <a:extLst>
                <a:ext uri="{FF2B5EF4-FFF2-40B4-BE49-F238E27FC236}">
                  <a16:creationId xmlns:a16="http://schemas.microsoft.com/office/drawing/2014/main" id="{CAECCF3F-B2FA-4F0A-96EE-B54207D66547}"/>
                </a:ext>
              </a:extLst>
            </p:cNvPr>
            <p:cNvSpPr txBox="1"/>
            <p:nvPr/>
          </p:nvSpPr>
          <p:spPr>
            <a:xfrm>
              <a:off x="8462691" y="1300476"/>
              <a:ext cx="3047138" cy="553998"/>
            </a:xfrm>
            <a:prstGeom prst="rect">
              <a:avLst/>
            </a:prstGeom>
            <a:noFill/>
          </p:spPr>
          <p:txBody>
            <a:bodyPr wrap="square" lIns="0" tIns="0" rIns="0" bIns="0" rtlCol="0">
              <a:spAutoFit/>
            </a:bodyPr>
            <a:lstStyle/>
            <a:p>
              <a:pPr algn="ctr" rtl="0"/>
              <a:r>
                <a:rPr lang="es-ES" b="1" dirty="0">
                  <a:solidFill>
                    <a:srgbClr val="002060"/>
                  </a:solidFill>
                  <a:cs typeface="Segoe UI" panose="020B0502040204020203" pitchFamily="34" charset="0"/>
                </a:rPr>
                <a:t>Empleo de lenguajes de programación multiplataforma:</a:t>
              </a:r>
            </a:p>
          </p:txBody>
        </p:sp>
        <p:sp>
          <p:nvSpPr>
            <p:cNvPr id="103" name="Rectángulo 102">
              <a:extLst>
                <a:ext uri="{FF2B5EF4-FFF2-40B4-BE49-F238E27FC236}">
                  <a16:creationId xmlns:a16="http://schemas.microsoft.com/office/drawing/2014/main" id="{CDAD2E5F-3DBB-47BA-B90E-DDB45972B6AF}"/>
                </a:ext>
              </a:extLst>
            </p:cNvPr>
            <p:cNvSpPr/>
            <p:nvPr/>
          </p:nvSpPr>
          <p:spPr>
            <a:xfrm>
              <a:off x="8483139" y="2034038"/>
              <a:ext cx="2975669" cy="492443"/>
            </a:xfrm>
            <a:prstGeom prst="rect">
              <a:avLst/>
            </a:prstGeom>
          </p:spPr>
          <p:txBody>
            <a:bodyPr wrap="square" lIns="0" tIns="0" rIns="0" bIns="0" rtlCol="0">
              <a:spAutoFit/>
            </a:bodyPr>
            <a:lstStyle/>
            <a:p>
              <a:pPr rtl="0"/>
              <a:r>
                <a:rPr lang="es-ES" sz="1600" i="1" dirty="0">
                  <a:solidFill>
                    <a:srgbClr val="002060"/>
                  </a:solidFill>
                  <a:latin typeface="+mj-lt"/>
                  <a:cs typeface="Segoe UI" panose="020B0502040204020203" pitchFamily="34" charset="0"/>
                </a:rPr>
                <a:t>Que nos permita la interacción con cualquier dispositivo. </a:t>
              </a:r>
            </a:p>
          </p:txBody>
        </p:sp>
        <p:sp>
          <p:nvSpPr>
            <p:cNvPr id="104" name="Cuadro de texto 103">
              <a:extLst>
                <a:ext uri="{FF2B5EF4-FFF2-40B4-BE49-F238E27FC236}">
                  <a16:creationId xmlns:a16="http://schemas.microsoft.com/office/drawing/2014/main" id="{36650A66-75C3-4933-AFC0-6AB58DFE89D9}"/>
                </a:ext>
              </a:extLst>
            </p:cNvPr>
            <p:cNvSpPr txBox="1"/>
            <p:nvPr/>
          </p:nvSpPr>
          <p:spPr>
            <a:xfrm>
              <a:off x="8462691" y="2899706"/>
              <a:ext cx="3047138" cy="553998"/>
            </a:xfrm>
            <a:prstGeom prst="rect">
              <a:avLst/>
            </a:prstGeom>
            <a:noFill/>
          </p:spPr>
          <p:txBody>
            <a:bodyPr wrap="square" lIns="0" tIns="0" rIns="0" bIns="0" rtlCol="0">
              <a:spAutoFit/>
            </a:bodyPr>
            <a:lstStyle/>
            <a:p>
              <a:pPr algn="ctr" rtl="0"/>
              <a:r>
                <a:rPr lang="es-ES" b="1" dirty="0">
                  <a:solidFill>
                    <a:srgbClr val="002060"/>
                  </a:solidFill>
                  <a:cs typeface="Segoe UI" panose="020B0502040204020203" pitchFamily="34" charset="0"/>
                </a:rPr>
                <a:t>Conexión en red con servidor local</a:t>
              </a:r>
            </a:p>
          </p:txBody>
        </p:sp>
        <p:sp>
          <p:nvSpPr>
            <p:cNvPr id="105" name="Rectángulo 104">
              <a:extLst>
                <a:ext uri="{FF2B5EF4-FFF2-40B4-BE49-F238E27FC236}">
                  <a16:creationId xmlns:a16="http://schemas.microsoft.com/office/drawing/2014/main" id="{AD1F5E0B-9D11-43FF-9946-9B61EF9D6E88}"/>
                </a:ext>
              </a:extLst>
            </p:cNvPr>
            <p:cNvSpPr/>
            <p:nvPr/>
          </p:nvSpPr>
          <p:spPr>
            <a:xfrm>
              <a:off x="8483139" y="3633268"/>
              <a:ext cx="2975669" cy="492443"/>
            </a:xfrm>
            <a:prstGeom prst="rect">
              <a:avLst/>
            </a:prstGeom>
          </p:spPr>
          <p:txBody>
            <a:bodyPr wrap="square" lIns="0" tIns="0" rIns="0" bIns="0" rtlCol="0">
              <a:spAutoFit/>
            </a:bodyPr>
            <a:lstStyle/>
            <a:p>
              <a:pPr rtl="0"/>
              <a:r>
                <a:rPr lang="es-ES" sz="1600" i="1" dirty="0">
                  <a:solidFill>
                    <a:srgbClr val="002060"/>
                  </a:solidFill>
                  <a:latin typeface="+mj-lt"/>
                  <a:cs typeface="Segoe UI" panose="020B0502040204020203" pitchFamily="34" charset="0"/>
                </a:rPr>
                <a:t>Necesariamente, requerimos herramientas para trabajar en red</a:t>
              </a:r>
            </a:p>
          </p:txBody>
        </p:sp>
        <p:sp>
          <p:nvSpPr>
            <p:cNvPr id="106" name="Cuadro de texto 105">
              <a:extLst>
                <a:ext uri="{FF2B5EF4-FFF2-40B4-BE49-F238E27FC236}">
                  <a16:creationId xmlns:a16="http://schemas.microsoft.com/office/drawing/2014/main" id="{2BACDD99-66AF-423B-B714-10B1BD09EBE4}"/>
                </a:ext>
              </a:extLst>
            </p:cNvPr>
            <p:cNvSpPr txBox="1"/>
            <p:nvPr/>
          </p:nvSpPr>
          <p:spPr>
            <a:xfrm>
              <a:off x="8462691" y="4638831"/>
              <a:ext cx="3047138" cy="276999"/>
            </a:xfrm>
            <a:prstGeom prst="rect">
              <a:avLst/>
            </a:prstGeom>
            <a:noFill/>
          </p:spPr>
          <p:txBody>
            <a:bodyPr wrap="square" lIns="0" tIns="0" rIns="0" bIns="0" rtlCol="0">
              <a:spAutoFit/>
            </a:bodyPr>
            <a:lstStyle/>
            <a:p>
              <a:pPr rtl="0"/>
              <a:r>
                <a:rPr lang="es-ES" b="1" dirty="0">
                  <a:solidFill>
                    <a:srgbClr val="002060"/>
                  </a:solidFill>
                  <a:cs typeface="Segoe UI" panose="020B0502040204020203" pitchFamily="34" charset="0"/>
                </a:rPr>
                <a:t>Entorno simple, ligero y seguro</a:t>
              </a:r>
            </a:p>
          </p:txBody>
        </p:sp>
        <p:sp>
          <p:nvSpPr>
            <p:cNvPr id="107" name="Rectángulo 106">
              <a:extLst>
                <a:ext uri="{FF2B5EF4-FFF2-40B4-BE49-F238E27FC236}">
                  <a16:creationId xmlns:a16="http://schemas.microsoft.com/office/drawing/2014/main" id="{D6D9691D-4606-4981-97A5-3BEAC7F0804E}"/>
                </a:ext>
              </a:extLst>
            </p:cNvPr>
            <p:cNvSpPr/>
            <p:nvPr/>
          </p:nvSpPr>
          <p:spPr>
            <a:xfrm>
              <a:off x="8483139" y="5372393"/>
              <a:ext cx="2975669" cy="738664"/>
            </a:xfrm>
            <a:prstGeom prst="rect">
              <a:avLst/>
            </a:prstGeom>
          </p:spPr>
          <p:txBody>
            <a:bodyPr wrap="square" lIns="0" tIns="0" rIns="0" bIns="0" rtlCol="0">
              <a:spAutoFit/>
            </a:bodyPr>
            <a:lstStyle/>
            <a:p>
              <a:pPr rtl="0"/>
              <a:r>
                <a:rPr lang="es-ES" sz="1600" i="1" dirty="0">
                  <a:solidFill>
                    <a:srgbClr val="002060"/>
                  </a:solidFill>
                  <a:latin typeface="+mj-lt"/>
                  <a:cs typeface="Segoe UI" panose="020B0502040204020203" pitchFamily="34" charset="0"/>
                </a:rPr>
                <a:t>Plataforma que sea fácil de manejar, segura a la hora de utilizarla y no sobrecargue el servidor. </a:t>
              </a:r>
            </a:p>
          </p:txBody>
        </p:sp>
        <p:cxnSp>
          <p:nvCxnSpPr>
            <p:cNvPr id="72" name="Conector recto 71">
              <a:extLst>
                <a:ext uri="{FF2B5EF4-FFF2-40B4-BE49-F238E27FC236}">
                  <a16:creationId xmlns:a16="http://schemas.microsoft.com/office/drawing/2014/main" id="{281FF210-334C-43FA-80C2-0E1E9F3F51C4}"/>
                </a:ext>
              </a:extLst>
            </p:cNvPr>
            <p:cNvCxnSpPr>
              <a:cxnSpLocks/>
            </p:cNvCxnSpPr>
            <p:nvPr/>
          </p:nvCxnSpPr>
          <p:spPr>
            <a:xfrm>
              <a:off x="8462691" y="4385043"/>
              <a:ext cx="2996117"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8" name="Conector recto 107">
              <a:extLst>
                <a:ext uri="{FF2B5EF4-FFF2-40B4-BE49-F238E27FC236}">
                  <a16:creationId xmlns:a16="http://schemas.microsoft.com/office/drawing/2014/main" id="{8F599308-2B51-4D9D-9F9B-2C2E81CA918F}"/>
                </a:ext>
              </a:extLst>
            </p:cNvPr>
            <p:cNvCxnSpPr>
              <a:cxnSpLocks/>
            </p:cNvCxnSpPr>
            <p:nvPr/>
          </p:nvCxnSpPr>
          <p:spPr>
            <a:xfrm>
              <a:off x="8462691" y="2651992"/>
              <a:ext cx="2996117"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68" name="Título 67" hidden="1">
            <a:extLst>
              <a:ext uri="{FF2B5EF4-FFF2-40B4-BE49-F238E27FC236}">
                <a16:creationId xmlns:a16="http://schemas.microsoft.com/office/drawing/2014/main" id="{3D46526D-118F-4F6F-BAE0-066F422EBD1E}"/>
              </a:ext>
            </a:extLst>
          </p:cNvPr>
          <p:cNvSpPr>
            <a:spLocks noGrp="1"/>
          </p:cNvSpPr>
          <p:nvPr>
            <p:ph type="title"/>
          </p:nvPr>
        </p:nvSpPr>
        <p:spPr/>
        <p:txBody>
          <a:bodyPr rtlCol="0"/>
          <a:lstStyle/>
          <a:p>
            <a:r>
              <a:rPr lang="es-ES" dirty="0"/>
              <a:t>Diapositiva de recursos humanos 3</a:t>
            </a:r>
          </a:p>
        </p:txBody>
      </p:sp>
    </p:spTree>
    <p:extLst>
      <p:ext uri="{BB962C8B-B14F-4D97-AF65-F5344CB8AC3E}">
        <p14:creationId xmlns:p14="http://schemas.microsoft.com/office/powerpoint/2010/main" val="186094494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3" name="Grupo 152">
            <a:extLst>
              <a:ext uri="{FF2B5EF4-FFF2-40B4-BE49-F238E27FC236}">
                <a16:creationId xmlns:a16="http://schemas.microsoft.com/office/drawing/2014/main" id="{14E63ABA-A2BE-460E-AEC1-558B63A0D598}"/>
              </a:ext>
            </a:extLst>
          </p:cNvPr>
          <p:cNvGrpSpPr/>
          <p:nvPr/>
        </p:nvGrpSpPr>
        <p:grpSpPr>
          <a:xfrm>
            <a:off x="5781290" y="1569642"/>
            <a:ext cx="584970" cy="674403"/>
            <a:chOff x="2686050" y="2895601"/>
            <a:chExt cx="330200" cy="346075"/>
          </a:xfrm>
        </p:grpSpPr>
        <p:sp>
          <p:nvSpPr>
            <p:cNvPr id="154" name="Elipse 309">
              <a:extLst>
                <a:ext uri="{FF2B5EF4-FFF2-40B4-BE49-F238E27FC236}">
                  <a16:creationId xmlns:a16="http://schemas.microsoft.com/office/drawing/2014/main" id="{AC91C28A-AC97-43D2-BB20-485D353E831B}"/>
                </a:ext>
              </a:extLst>
            </p:cNvPr>
            <p:cNvSpPr>
              <a:spLocks noChangeArrowheads="1"/>
            </p:cNvSpPr>
            <p:nvPr/>
          </p:nvSpPr>
          <p:spPr bwMode="auto">
            <a:xfrm>
              <a:off x="2809875" y="2895601"/>
              <a:ext cx="82550" cy="82550"/>
            </a:xfrm>
            <a:prstGeom prst="ellipse">
              <a:avLst/>
            </a:pr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155" name="Forma libre 310">
              <a:extLst>
                <a:ext uri="{FF2B5EF4-FFF2-40B4-BE49-F238E27FC236}">
                  <a16:creationId xmlns:a16="http://schemas.microsoft.com/office/drawing/2014/main" id="{307DC6B5-75A0-4610-B431-35147A890CA0}"/>
                </a:ext>
              </a:extLst>
            </p:cNvPr>
            <p:cNvSpPr>
              <a:spLocks/>
            </p:cNvSpPr>
            <p:nvPr/>
          </p:nvSpPr>
          <p:spPr bwMode="auto">
            <a:xfrm>
              <a:off x="2782888" y="2978151"/>
              <a:ext cx="134938" cy="66675"/>
            </a:xfrm>
            <a:custGeom>
              <a:avLst/>
              <a:gdLst>
                <a:gd name="T0" fmla="*/ 36 w 36"/>
                <a:gd name="T1" fmla="*/ 18 h 18"/>
                <a:gd name="T2" fmla="*/ 0 w 36"/>
                <a:gd name="T3" fmla="*/ 18 h 18"/>
                <a:gd name="T4" fmla="*/ 18 w 36"/>
                <a:gd name="T5" fmla="*/ 0 h 18"/>
                <a:gd name="T6" fmla="*/ 36 w 36"/>
                <a:gd name="T7" fmla="*/ 18 h 18"/>
              </a:gdLst>
              <a:ahLst/>
              <a:cxnLst>
                <a:cxn ang="0">
                  <a:pos x="T0" y="T1"/>
                </a:cxn>
                <a:cxn ang="0">
                  <a:pos x="T2" y="T3"/>
                </a:cxn>
                <a:cxn ang="0">
                  <a:pos x="T4" y="T5"/>
                </a:cxn>
                <a:cxn ang="0">
                  <a:pos x="T6" y="T7"/>
                </a:cxn>
              </a:cxnLst>
              <a:rect l="0" t="0" r="r" b="b"/>
              <a:pathLst>
                <a:path w="36" h="18">
                  <a:moveTo>
                    <a:pt x="36" y="18"/>
                  </a:moveTo>
                  <a:cubicBezTo>
                    <a:pt x="0" y="18"/>
                    <a:pt x="0" y="18"/>
                    <a:pt x="0" y="18"/>
                  </a:cubicBezTo>
                  <a:cubicBezTo>
                    <a:pt x="0" y="8"/>
                    <a:pt x="8" y="0"/>
                    <a:pt x="18" y="0"/>
                  </a:cubicBezTo>
                  <a:cubicBezTo>
                    <a:pt x="28" y="0"/>
                    <a:pt x="36" y="8"/>
                    <a:pt x="36" y="18"/>
                  </a:cubicBezTo>
                  <a:close/>
                </a:path>
              </a:pathLst>
            </a:cu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156" name="Elipse 311">
              <a:extLst>
                <a:ext uri="{FF2B5EF4-FFF2-40B4-BE49-F238E27FC236}">
                  <a16:creationId xmlns:a16="http://schemas.microsoft.com/office/drawing/2014/main" id="{16EA5084-E99D-4DD5-B478-224937E08C2D}"/>
                </a:ext>
              </a:extLst>
            </p:cNvPr>
            <p:cNvSpPr>
              <a:spLocks noChangeArrowheads="1"/>
            </p:cNvSpPr>
            <p:nvPr/>
          </p:nvSpPr>
          <p:spPr bwMode="auto">
            <a:xfrm>
              <a:off x="2708275" y="3128963"/>
              <a:ext cx="60325" cy="58738"/>
            </a:xfrm>
            <a:prstGeom prst="ellipse">
              <a:avLst/>
            </a:pr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157" name="Forma libre 312">
              <a:extLst>
                <a:ext uri="{FF2B5EF4-FFF2-40B4-BE49-F238E27FC236}">
                  <a16:creationId xmlns:a16="http://schemas.microsoft.com/office/drawing/2014/main" id="{210EC1C6-3182-40F6-869F-33B0ABF22B6A}"/>
                </a:ext>
              </a:extLst>
            </p:cNvPr>
            <p:cNvSpPr>
              <a:spLocks/>
            </p:cNvSpPr>
            <p:nvPr/>
          </p:nvSpPr>
          <p:spPr bwMode="auto">
            <a:xfrm>
              <a:off x="2686050" y="3187701"/>
              <a:ext cx="104775" cy="53975"/>
            </a:xfrm>
            <a:custGeom>
              <a:avLst/>
              <a:gdLst>
                <a:gd name="T0" fmla="*/ 28 w 28"/>
                <a:gd name="T1" fmla="*/ 14 h 14"/>
                <a:gd name="T2" fmla="*/ 0 w 28"/>
                <a:gd name="T3" fmla="*/ 14 h 14"/>
                <a:gd name="T4" fmla="*/ 14 w 28"/>
                <a:gd name="T5" fmla="*/ 0 h 14"/>
                <a:gd name="T6" fmla="*/ 28 w 28"/>
                <a:gd name="T7" fmla="*/ 14 h 14"/>
              </a:gdLst>
              <a:ahLst/>
              <a:cxnLst>
                <a:cxn ang="0">
                  <a:pos x="T0" y="T1"/>
                </a:cxn>
                <a:cxn ang="0">
                  <a:pos x="T2" y="T3"/>
                </a:cxn>
                <a:cxn ang="0">
                  <a:pos x="T4" y="T5"/>
                </a:cxn>
                <a:cxn ang="0">
                  <a:pos x="T6" y="T7"/>
                </a:cxn>
              </a:cxnLst>
              <a:rect l="0" t="0" r="r" b="b"/>
              <a:pathLst>
                <a:path w="28" h="14">
                  <a:moveTo>
                    <a:pt x="28" y="14"/>
                  </a:moveTo>
                  <a:cubicBezTo>
                    <a:pt x="0" y="14"/>
                    <a:pt x="0" y="14"/>
                    <a:pt x="0" y="14"/>
                  </a:cubicBezTo>
                  <a:cubicBezTo>
                    <a:pt x="0" y="6"/>
                    <a:pt x="6" y="0"/>
                    <a:pt x="14" y="0"/>
                  </a:cubicBezTo>
                  <a:cubicBezTo>
                    <a:pt x="22" y="0"/>
                    <a:pt x="28" y="6"/>
                    <a:pt x="28" y="14"/>
                  </a:cubicBezTo>
                  <a:close/>
                </a:path>
              </a:pathLst>
            </a:cu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158" name="Elipse 313">
              <a:extLst>
                <a:ext uri="{FF2B5EF4-FFF2-40B4-BE49-F238E27FC236}">
                  <a16:creationId xmlns:a16="http://schemas.microsoft.com/office/drawing/2014/main" id="{168ACDC4-22F5-4D4B-A783-44D3655B843F}"/>
                </a:ext>
              </a:extLst>
            </p:cNvPr>
            <p:cNvSpPr>
              <a:spLocks noChangeArrowheads="1"/>
            </p:cNvSpPr>
            <p:nvPr/>
          </p:nvSpPr>
          <p:spPr bwMode="auto">
            <a:xfrm>
              <a:off x="2933700" y="3128963"/>
              <a:ext cx="60325" cy="58738"/>
            </a:xfrm>
            <a:prstGeom prst="ellipse">
              <a:avLst/>
            </a:pr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159" name="Forma libre 314">
              <a:extLst>
                <a:ext uri="{FF2B5EF4-FFF2-40B4-BE49-F238E27FC236}">
                  <a16:creationId xmlns:a16="http://schemas.microsoft.com/office/drawing/2014/main" id="{9350080E-FAD1-420D-A674-785E5FD1F3EE}"/>
                </a:ext>
              </a:extLst>
            </p:cNvPr>
            <p:cNvSpPr>
              <a:spLocks/>
            </p:cNvSpPr>
            <p:nvPr/>
          </p:nvSpPr>
          <p:spPr bwMode="auto">
            <a:xfrm>
              <a:off x="2911475" y="3187701"/>
              <a:ext cx="104775" cy="53975"/>
            </a:xfrm>
            <a:custGeom>
              <a:avLst/>
              <a:gdLst>
                <a:gd name="T0" fmla="*/ 28 w 28"/>
                <a:gd name="T1" fmla="*/ 14 h 14"/>
                <a:gd name="T2" fmla="*/ 0 w 28"/>
                <a:gd name="T3" fmla="*/ 14 h 14"/>
                <a:gd name="T4" fmla="*/ 14 w 28"/>
                <a:gd name="T5" fmla="*/ 0 h 14"/>
                <a:gd name="T6" fmla="*/ 28 w 28"/>
                <a:gd name="T7" fmla="*/ 14 h 14"/>
              </a:gdLst>
              <a:ahLst/>
              <a:cxnLst>
                <a:cxn ang="0">
                  <a:pos x="T0" y="T1"/>
                </a:cxn>
                <a:cxn ang="0">
                  <a:pos x="T2" y="T3"/>
                </a:cxn>
                <a:cxn ang="0">
                  <a:pos x="T4" y="T5"/>
                </a:cxn>
                <a:cxn ang="0">
                  <a:pos x="T6" y="T7"/>
                </a:cxn>
              </a:cxnLst>
              <a:rect l="0" t="0" r="r" b="b"/>
              <a:pathLst>
                <a:path w="28" h="14">
                  <a:moveTo>
                    <a:pt x="28" y="14"/>
                  </a:moveTo>
                  <a:cubicBezTo>
                    <a:pt x="0" y="14"/>
                    <a:pt x="0" y="14"/>
                    <a:pt x="0" y="14"/>
                  </a:cubicBezTo>
                  <a:cubicBezTo>
                    <a:pt x="0" y="6"/>
                    <a:pt x="6" y="0"/>
                    <a:pt x="14" y="0"/>
                  </a:cubicBezTo>
                  <a:cubicBezTo>
                    <a:pt x="22" y="0"/>
                    <a:pt x="28" y="6"/>
                    <a:pt x="28" y="14"/>
                  </a:cubicBezTo>
                  <a:close/>
                </a:path>
              </a:pathLst>
            </a:cu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160" name="Elipse 315">
              <a:extLst>
                <a:ext uri="{FF2B5EF4-FFF2-40B4-BE49-F238E27FC236}">
                  <a16:creationId xmlns:a16="http://schemas.microsoft.com/office/drawing/2014/main" id="{A3A96249-064E-4E4F-800D-F3E32321B7D5}"/>
                </a:ext>
              </a:extLst>
            </p:cNvPr>
            <p:cNvSpPr>
              <a:spLocks noChangeArrowheads="1"/>
            </p:cNvSpPr>
            <p:nvPr/>
          </p:nvSpPr>
          <p:spPr bwMode="auto">
            <a:xfrm>
              <a:off x="2933700" y="3128963"/>
              <a:ext cx="60325" cy="58738"/>
            </a:xfrm>
            <a:prstGeom prst="ellipse">
              <a:avLst/>
            </a:pr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161" name="Forma libre 316">
              <a:extLst>
                <a:ext uri="{FF2B5EF4-FFF2-40B4-BE49-F238E27FC236}">
                  <a16:creationId xmlns:a16="http://schemas.microsoft.com/office/drawing/2014/main" id="{5B0FA9F4-74E7-4069-9E66-4CD168516DBB}"/>
                </a:ext>
              </a:extLst>
            </p:cNvPr>
            <p:cNvSpPr>
              <a:spLocks/>
            </p:cNvSpPr>
            <p:nvPr/>
          </p:nvSpPr>
          <p:spPr bwMode="auto">
            <a:xfrm>
              <a:off x="2911475" y="3187701"/>
              <a:ext cx="104775" cy="53975"/>
            </a:xfrm>
            <a:custGeom>
              <a:avLst/>
              <a:gdLst>
                <a:gd name="T0" fmla="*/ 28 w 28"/>
                <a:gd name="T1" fmla="*/ 14 h 14"/>
                <a:gd name="T2" fmla="*/ 0 w 28"/>
                <a:gd name="T3" fmla="*/ 14 h 14"/>
                <a:gd name="T4" fmla="*/ 14 w 28"/>
                <a:gd name="T5" fmla="*/ 0 h 14"/>
                <a:gd name="T6" fmla="*/ 28 w 28"/>
                <a:gd name="T7" fmla="*/ 14 h 14"/>
              </a:gdLst>
              <a:ahLst/>
              <a:cxnLst>
                <a:cxn ang="0">
                  <a:pos x="T0" y="T1"/>
                </a:cxn>
                <a:cxn ang="0">
                  <a:pos x="T2" y="T3"/>
                </a:cxn>
                <a:cxn ang="0">
                  <a:pos x="T4" y="T5"/>
                </a:cxn>
                <a:cxn ang="0">
                  <a:pos x="T6" y="T7"/>
                </a:cxn>
              </a:cxnLst>
              <a:rect l="0" t="0" r="r" b="b"/>
              <a:pathLst>
                <a:path w="28" h="14">
                  <a:moveTo>
                    <a:pt x="28" y="14"/>
                  </a:moveTo>
                  <a:cubicBezTo>
                    <a:pt x="0" y="14"/>
                    <a:pt x="0" y="14"/>
                    <a:pt x="0" y="14"/>
                  </a:cubicBezTo>
                  <a:cubicBezTo>
                    <a:pt x="0" y="6"/>
                    <a:pt x="6" y="0"/>
                    <a:pt x="14" y="0"/>
                  </a:cubicBezTo>
                  <a:cubicBezTo>
                    <a:pt x="22" y="0"/>
                    <a:pt x="28" y="6"/>
                    <a:pt x="28" y="14"/>
                  </a:cubicBezTo>
                  <a:close/>
                </a:path>
              </a:pathLst>
            </a:cu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162" name="Elipse 317">
              <a:extLst>
                <a:ext uri="{FF2B5EF4-FFF2-40B4-BE49-F238E27FC236}">
                  <a16:creationId xmlns:a16="http://schemas.microsoft.com/office/drawing/2014/main" id="{8B1079C4-08A2-4532-BF93-C9FBD28FC053}"/>
                </a:ext>
              </a:extLst>
            </p:cNvPr>
            <p:cNvSpPr>
              <a:spLocks noChangeArrowheads="1"/>
            </p:cNvSpPr>
            <p:nvPr/>
          </p:nvSpPr>
          <p:spPr bwMode="auto">
            <a:xfrm>
              <a:off x="2820988" y="3128963"/>
              <a:ext cx="60325" cy="58738"/>
            </a:xfrm>
            <a:prstGeom prst="ellipse">
              <a:avLst/>
            </a:pr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163" name="Forma libre 318">
              <a:extLst>
                <a:ext uri="{FF2B5EF4-FFF2-40B4-BE49-F238E27FC236}">
                  <a16:creationId xmlns:a16="http://schemas.microsoft.com/office/drawing/2014/main" id="{D2176F15-45A0-4989-901D-43FEBC8C6CA0}"/>
                </a:ext>
              </a:extLst>
            </p:cNvPr>
            <p:cNvSpPr>
              <a:spLocks/>
            </p:cNvSpPr>
            <p:nvPr/>
          </p:nvSpPr>
          <p:spPr bwMode="auto">
            <a:xfrm>
              <a:off x="2798763" y="3187701"/>
              <a:ext cx="104775" cy="53975"/>
            </a:xfrm>
            <a:custGeom>
              <a:avLst/>
              <a:gdLst>
                <a:gd name="T0" fmla="*/ 28 w 28"/>
                <a:gd name="T1" fmla="*/ 14 h 14"/>
                <a:gd name="T2" fmla="*/ 0 w 28"/>
                <a:gd name="T3" fmla="*/ 14 h 14"/>
                <a:gd name="T4" fmla="*/ 14 w 28"/>
                <a:gd name="T5" fmla="*/ 0 h 14"/>
                <a:gd name="T6" fmla="*/ 28 w 28"/>
                <a:gd name="T7" fmla="*/ 14 h 14"/>
              </a:gdLst>
              <a:ahLst/>
              <a:cxnLst>
                <a:cxn ang="0">
                  <a:pos x="T0" y="T1"/>
                </a:cxn>
                <a:cxn ang="0">
                  <a:pos x="T2" y="T3"/>
                </a:cxn>
                <a:cxn ang="0">
                  <a:pos x="T4" y="T5"/>
                </a:cxn>
                <a:cxn ang="0">
                  <a:pos x="T6" y="T7"/>
                </a:cxn>
              </a:cxnLst>
              <a:rect l="0" t="0" r="r" b="b"/>
              <a:pathLst>
                <a:path w="28" h="14">
                  <a:moveTo>
                    <a:pt x="28" y="14"/>
                  </a:moveTo>
                  <a:cubicBezTo>
                    <a:pt x="0" y="14"/>
                    <a:pt x="0" y="14"/>
                    <a:pt x="0" y="14"/>
                  </a:cubicBezTo>
                  <a:cubicBezTo>
                    <a:pt x="0" y="6"/>
                    <a:pt x="6" y="0"/>
                    <a:pt x="14" y="0"/>
                  </a:cubicBezTo>
                  <a:cubicBezTo>
                    <a:pt x="22" y="0"/>
                    <a:pt x="28" y="6"/>
                    <a:pt x="28" y="14"/>
                  </a:cubicBezTo>
                  <a:close/>
                </a:path>
              </a:pathLst>
            </a:cu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164" name="Forma libre 319">
              <a:extLst>
                <a:ext uri="{FF2B5EF4-FFF2-40B4-BE49-F238E27FC236}">
                  <a16:creationId xmlns:a16="http://schemas.microsoft.com/office/drawing/2014/main" id="{E441EEB4-0ED1-401E-BCE2-44490D081569}"/>
                </a:ext>
              </a:extLst>
            </p:cNvPr>
            <p:cNvSpPr>
              <a:spLocks/>
            </p:cNvSpPr>
            <p:nvPr/>
          </p:nvSpPr>
          <p:spPr bwMode="auto">
            <a:xfrm>
              <a:off x="2738438" y="3074988"/>
              <a:ext cx="225425" cy="15875"/>
            </a:xfrm>
            <a:custGeom>
              <a:avLst/>
              <a:gdLst>
                <a:gd name="T0" fmla="*/ 0 w 142"/>
                <a:gd name="T1" fmla="*/ 10 h 10"/>
                <a:gd name="T2" fmla="*/ 0 w 142"/>
                <a:gd name="T3" fmla="*/ 0 h 10"/>
                <a:gd name="T4" fmla="*/ 142 w 142"/>
                <a:gd name="T5" fmla="*/ 0 h 10"/>
                <a:gd name="T6" fmla="*/ 142 w 142"/>
                <a:gd name="T7" fmla="*/ 10 h 10"/>
              </a:gdLst>
              <a:ahLst/>
              <a:cxnLst>
                <a:cxn ang="0">
                  <a:pos x="T0" y="T1"/>
                </a:cxn>
                <a:cxn ang="0">
                  <a:pos x="T2" y="T3"/>
                </a:cxn>
                <a:cxn ang="0">
                  <a:pos x="T4" y="T5"/>
                </a:cxn>
                <a:cxn ang="0">
                  <a:pos x="T6" y="T7"/>
                </a:cxn>
              </a:cxnLst>
              <a:rect l="0" t="0" r="r" b="b"/>
              <a:pathLst>
                <a:path w="142" h="10">
                  <a:moveTo>
                    <a:pt x="0" y="10"/>
                  </a:moveTo>
                  <a:lnTo>
                    <a:pt x="0" y="0"/>
                  </a:lnTo>
                  <a:lnTo>
                    <a:pt x="142" y="0"/>
                  </a:lnTo>
                  <a:lnTo>
                    <a:pt x="142" y="10"/>
                  </a:lnTo>
                </a:path>
              </a:pathLst>
            </a:cu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165" name="Línea 320">
              <a:extLst>
                <a:ext uri="{FF2B5EF4-FFF2-40B4-BE49-F238E27FC236}">
                  <a16:creationId xmlns:a16="http://schemas.microsoft.com/office/drawing/2014/main" id="{DE0936E5-0224-4C3C-9815-CA2E7C9781C1}"/>
                </a:ext>
              </a:extLst>
            </p:cNvPr>
            <p:cNvSpPr>
              <a:spLocks noChangeShapeType="1"/>
            </p:cNvSpPr>
            <p:nvPr/>
          </p:nvSpPr>
          <p:spPr bwMode="auto">
            <a:xfrm>
              <a:off x="2851150" y="3044826"/>
              <a:ext cx="0" cy="46038"/>
            </a:xfrm>
            <a:prstGeom prst="line">
              <a:avLst/>
            </a:prstGeom>
            <a:noFill/>
            <a:ln w="14288"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grpSp>
      <p:grpSp>
        <p:nvGrpSpPr>
          <p:cNvPr id="345" name="Grupo 344">
            <a:extLst>
              <a:ext uri="{FF2B5EF4-FFF2-40B4-BE49-F238E27FC236}">
                <a16:creationId xmlns:a16="http://schemas.microsoft.com/office/drawing/2014/main" id="{E6D6E19C-DE46-4402-8CBF-17BB95458532}"/>
              </a:ext>
              <a:ext uri="{C183D7F6-B498-43B3-948B-1728B52AA6E4}">
                <adec:decorative xmlns:adec="http://schemas.microsoft.com/office/drawing/2017/decorative" val="1"/>
              </a:ext>
            </a:extLst>
          </p:cNvPr>
          <p:cNvGrpSpPr/>
          <p:nvPr/>
        </p:nvGrpSpPr>
        <p:grpSpPr>
          <a:xfrm>
            <a:off x="1117600" y="537999"/>
            <a:ext cx="9571632" cy="1507732"/>
            <a:chOff x="9379627" y="4410753"/>
            <a:chExt cx="2371352" cy="1507732"/>
          </a:xfrm>
        </p:grpSpPr>
        <p:sp>
          <p:nvSpPr>
            <p:cNvPr id="346" name="Cuadro de texto 345">
              <a:extLst>
                <a:ext uri="{FF2B5EF4-FFF2-40B4-BE49-F238E27FC236}">
                  <a16:creationId xmlns:a16="http://schemas.microsoft.com/office/drawing/2014/main" id="{3DF722C9-361F-401E-AD34-54132A8436B3}"/>
                </a:ext>
              </a:extLst>
            </p:cNvPr>
            <p:cNvSpPr txBox="1"/>
            <p:nvPr/>
          </p:nvSpPr>
          <p:spPr>
            <a:xfrm>
              <a:off x="9379627" y="4410753"/>
              <a:ext cx="2371352" cy="677108"/>
            </a:xfrm>
            <a:prstGeom prst="rect">
              <a:avLst/>
            </a:prstGeom>
            <a:noFill/>
          </p:spPr>
          <p:txBody>
            <a:bodyPr wrap="square" lIns="0" tIns="0" rIns="0" bIns="0" rtlCol="0">
              <a:spAutoFit/>
            </a:bodyPr>
            <a:lstStyle/>
            <a:p>
              <a:pPr algn="ctr" rtl="0"/>
              <a:r>
                <a:rPr lang="es-ES" sz="4400" b="1" dirty="0">
                  <a:solidFill>
                    <a:srgbClr val="002060"/>
                  </a:solidFill>
                  <a:latin typeface="+mj-lt"/>
                  <a:cs typeface="Segoe UI" panose="020B0502040204020203" pitchFamily="34" charset="0"/>
                </a:rPr>
                <a:t>¿Qué es Captainer?</a:t>
              </a:r>
            </a:p>
          </p:txBody>
        </p:sp>
        <p:sp>
          <p:nvSpPr>
            <p:cNvPr id="347" name="Rectángulo 346">
              <a:extLst>
                <a:ext uri="{FF2B5EF4-FFF2-40B4-BE49-F238E27FC236}">
                  <a16:creationId xmlns:a16="http://schemas.microsoft.com/office/drawing/2014/main" id="{49C08362-5A73-4AB7-8811-DC216428D42D}"/>
                </a:ext>
              </a:extLst>
            </p:cNvPr>
            <p:cNvSpPr/>
            <p:nvPr/>
          </p:nvSpPr>
          <p:spPr>
            <a:xfrm>
              <a:off x="9712852" y="5087488"/>
              <a:ext cx="1729394" cy="830997"/>
            </a:xfrm>
            <a:prstGeom prst="rect">
              <a:avLst/>
            </a:prstGeom>
          </p:spPr>
          <p:txBody>
            <a:bodyPr wrap="square" lIns="0" tIns="0" rIns="0" bIns="0" rtlCol="0">
              <a:spAutoFit/>
            </a:bodyPr>
            <a:lstStyle/>
            <a:p>
              <a:pPr algn="ctr" rtl="0"/>
              <a:r>
                <a:rPr lang="es-ES" b="1" i="1" dirty="0">
                  <a:solidFill>
                    <a:srgbClr val="002060"/>
                  </a:solidFill>
                  <a:latin typeface="+mj-lt"/>
                  <a:cs typeface="Segoe UI" panose="020B0502040204020203" pitchFamily="34" charset="0"/>
                </a:rPr>
                <a:t>Se trata de un software de gestión de implantaciones de la empresa e incidencias que basada en lenguajes de programación modernos, haciéndola una herramienta potente, confiable, segura e intuitiva</a:t>
              </a:r>
            </a:p>
          </p:txBody>
        </p:sp>
      </p:grpSp>
      <p:sp>
        <p:nvSpPr>
          <p:cNvPr id="24" name="Título 23" hidden="1">
            <a:extLst>
              <a:ext uri="{FF2B5EF4-FFF2-40B4-BE49-F238E27FC236}">
                <a16:creationId xmlns:a16="http://schemas.microsoft.com/office/drawing/2014/main" id="{6FF5F564-0C08-4A3C-8BAC-1FADF459417F}"/>
              </a:ext>
            </a:extLst>
          </p:cNvPr>
          <p:cNvSpPr>
            <a:spLocks noGrp="1"/>
          </p:cNvSpPr>
          <p:nvPr>
            <p:ph type="title"/>
          </p:nvPr>
        </p:nvSpPr>
        <p:spPr/>
        <p:txBody>
          <a:bodyPr rtlCol="0"/>
          <a:lstStyle/>
          <a:p>
            <a:r>
              <a:rPr lang="es-ES" dirty="0"/>
              <a:t>Diapositiva de recursos humanos 4,</a:t>
            </a:r>
          </a:p>
        </p:txBody>
      </p:sp>
      <p:pic>
        <p:nvPicPr>
          <p:cNvPr id="21" name="Imagen 20">
            <a:extLst>
              <a:ext uri="{FF2B5EF4-FFF2-40B4-BE49-F238E27FC236}">
                <a16:creationId xmlns:a16="http://schemas.microsoft.com/office/drawing/2014/main" id="{F0896742-D717-4B61-B936-923F291C40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53634" y="2434619"/>
            <a:ext cx="3884729" cy="3217706"/>
          </a:xfrm>
          <a:prstGeom prst="rect">
            <a:avLst/>
          </a:prstGeom>
        </p:spPr>
      </p:pic>
      <p:pic>
        <p:nvPicPr>
          <p:cNvPr id="30" name="Imagen 29">
            <a:extLst>
              <a:ext uri="{FF2B5EF4-FFF2-40B4-BE49-F238E27FC236}">
                <a16:creationId xmlns:a16="http://schemas.microsoft.com/office/drawing/2014/main" id="{6E3E56A2-BB25-4F94-BEBD-21DD90D9983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4405312"/>
            <a:ext cx="12192000" cy="2452688"/>
          </a:xfrm>
          <a:prstGeom prst="rect">
            <a:avLst/>
          </a:prstGeom>
        </p:spPr>
      </p:pic>
    </p:spTree>
    <p:extLst>
      <p:ext uri="{BB962C8B-B14F-4D97-AF65-F5344CB8AC3E}">
        <p14:creationId xmlns:p14="http://schemas.microsoft.com/office/powerpoint/2010/main" val="177097352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Rectángulo 51">
            <a:extLst>
              <a:ext uri="{FF2B5EF4-FFF2-40B4-BE49-F238E27FC236}">
                <a16:creationId xmlns:a16="http://schemas.microsoft.com/office/drawing/2014/main" id="{46969EBC-E8D3-4914-9A82-8E88F816E77E}"/>
              </a:ext>
            </a:extLst>
          </p:cNvPr>
          <p:cNvSpPr/>
          <p:nvPr/>
        </p:nvSpPr>
        <p:spPr>
          <a:xfrm>
            <a:off x="4297326" y="5850468"/>
            <a:ext cx="3703673" cy="430887"/>
          </a:xfrm>
          <a:prstGeom prst="rect">
            <a:avLst/>
          </a:prstGeom>
        </p:spPr>
        <p:txBody>
          <a:bodyPr wrap="square" lIns="0" tIns="0" rIns="0" bIns="0" rtlCol="0">
            <a:spAutoFit/>
          </a:bodyPr>
          <a:lstStyle/>
          <a:p>
            <a:pPr algn="ctr" rtl="0"/>
            <a:r>
              <a:rPr lang="es-ES" sz="2800" b="1" dirty="0">
                <a:solidFill>
                  <a:srgbClr val="002060"/>
                </a:solidFill>
                <a:cs typeface="Segoe UI" panose="020B0502040204020203" pitchFamily="34" charset="0"/>
              </a:rPr>
              <a:t>Equipo de Programación</a:t>
            </a:r>
            <a:endParaRPr lang="es-ES" sz="2800" dirty="0">
              <a:solidFill>
                <a:srgbClr val="002060"/>
              </a:solidFill>
            </a:endParaRPr>
          </a:p>
        </p:txBody>
      </p:sp>
      <p:grpSp>
        <p:nvGrpSpPr>
          <p:cNvPr id="27" name="Grupo 26" descr="Esta imagen es de un hombre visto desde atrás. ">
            <a:extLst>
              <a:ext uri="{FF2B5EF4-FFF2-40B4-BE49-F238E27FC236}">
                <a16:creationId xmlns:a16="http://schemas.microsoft.com/office/drawing/2014/main" id="{ABC2A172-1C05-4D6F-B5FB-5CEBE6B7E962}"/>
              </a:ext>
            </a:extLst>
          </p:cNvPr>
          <p:cNvGrpSpPr/>
          <p:nvPr/>
        </p:nvGrpSpPr>
        <p:grpSpPr>
          <a:xfrm>
            <a:off x="4761706" y="3127375"/>
            <a:ext cx="2668588" cy="2679700"/>
            <a:chOff x="4832350" y="3127375"/>
            <a:chExt cx="2668588" cy="2679700"/>
          </a:xfrm>
        </p:grpSpPr>
        <p:sp>
          <p:nvSpPr>
            <p:cNvPr id="5" name="Forma libre 5">
              <a:extLst>
                <a:ext uri="{FF2B5EF4-FFF2-40B4-BE49-F238E27FC236}">
                  <a16:creationId xmlns:a16="http://schemas.microsoft.com/office/drawing/2014/main" id="{A113113D-0844-4CD7-B171-8F00F9D68757}"/>
                </a:ext>
              </a:extLst>
            </p:cNvPr>
            <p:cNvSpPr>
              <a:spLocks/>
            </p:cNvSpPr>
            <p:nvPr/>
          </p:nvSpPr>
          <p:spPr bwMode="auto">
            <a:xfrm>
              <a:off x="6364288" y="3810000"/>
              <a:ext cx="1004888" cy="1736725"/>
            </a:xfrm>
            <a:custGeom>
              <a:avLst/>
              <a:gdLst>
                <a:gd name="T0" fmla="*/ 82 w 175"/>
                <a:gd name="T1" fmla="*/ 75 h 303"/>
                <a:gd name="T2" fmla="*/ 172 w 175"/>
                <a:gd name="T3" fmla="*/ 242 h 303"/>
                <a:gd name="T4" fmla="*/ 103 w 175"/>
                <a:gd name="T5" fmla="*/ 242 h 303"/>
                <a:gd name="T6" fmla="*/ 49 w 175"/>
                <a:gd name="T7" fmla="*/ 89 h 303"/>
                <a:gd name="T8" fmla="*/ 22 w 175"/>
                <a:gd name="T9" fmla="*/ 67 h 303"/>
                <a:gd name="T10" fmla="*/ 7 w 175"/>
                <a:gd name="T11" fmla="*/ 36 h 303"/>
                <a:gd name="T12" fmla="*/ 23 w 175"/>
                <a:gd name="T13" fmla="*/ 36 h 303"/>
                <a:gd name="T14" fmla="*/ 35 w 175"/>
                <a:gd name="T15" fmla="*/ 54 h 303"/>
                <a:gd name="T16" fmla="*/ 8 w 175"/>
                <a:gd name="T17" fmla="*/ 5 h 303"/>
                <a:gd name="T18" fmla="*/ 30 w 175"/>
                <a:gd name="T19" fmla="*/ 21 h 303"/>
                <a:gd name="T20" fmla="*/ 51 w 175"/>
                <a:gd name="T21" fmla="*/ 25 h 303"/>
                <a:gd name="T22" fmla="*/ 70 w 175"/>
                <a:gd name="T23" fmla="*/ 49 h 303"/>
                <a:gd name="T24" fmla="*/ 82 w 175"/>
                <a:gd name="T25" fmla="*/ 75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5" h="303">
                  <a:moveTo>
                    <a:pt x="82" y="75"/>
                  </a:moveTo>
                  <a:cubicBezTo>
                    <a:pt x="82" y="75"/>
                    <a:pt x="175" y="184"/>
                    <a:pt x="172" y="242"/>
                  </a:cubicBezTo>
                  <a:cubicBezTo>
                    <a:pt x="169" y="299"/>
                    <a:pt x="126" y="303"/>
                    <a:pt x="103" y="242"/>
                  </a:cubicBezTo>
                  <a:cubicBezTo>
                    <a:pt x="81" y="180"/>
                    <a:pt x="49" y="89"/>
                    <a:pt x="49" y="89"/>
                  </a:cubicBezTo>
                  <a:cubicBezTo>
                    <a:pt x="49" y="89"/>
                    <a:pt x="27" y="74"/>
                    <a:pt x="22" y="67"/>
                  </a:cubicBezTo>
                  <a:cubicBezTo>
                    <a:pt x="17" y="61"/>
                    <a:pt x="13" y="39"/>
                    <a:pt x="7" y="36"/>
                  </a:cubicBezTo>
                  <a:cubicBezTo>
                    <a:pt x="0" y="33"/>
                    <a:pt x="12" y="26"/>
                    <a:pt x="23" y="36"/>
                  </a:cubicBezTo>
                  <a:cubicBezTo>
                    <a:pt x="33" y="46"/>
                    <a:pt x="30" y="57"/>
                    <a:pt x="35" y="54"/>
                  </a:cubicBezTo>
                  <a:cubicBezTo>
                    <a:pt x="40" y="50"/>
                    <a:pt x="8" y="10"/>
                    <a:pt x="8" y="5"/>
                  </a:cubicBezTo>
                  <a:cubicBezTo>
                    <a:pt x="9" y="0"/>
                    <a:pt x="30" y="21"/>
                    <a:pt x="30" y="21"/>
                  </a:cubicBezTo>
                  <a:cubicBezTo>
                    <a:pt x="30" y="21"/>
                    <a:pt x="44" y="19"/>
                    <a:pt x="51" y="25"/>
                  </a:cubicBezTo>
                  <a:cubicBezTo>
                    <a:pt x="58" y="30"/>
                    <a:pt x="67" y="43"/>
                    <a:pt x="70" y="49"/>
                  </a:cubicBezTo>
                  <a:cubicBezTo>
                    <a:pt x="72" y="55"/>
                    <a:pt x="75" y="66"/>
                    <a:pt x="82" y="75"/>
                  </a:cubicBezTo>
                  <a:close/>
                </a:path>
              </a:pathLst>
            </a:custGeom>
            <a:solidFill>
              <a:srgbClr val="F8F3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4" name="Autoforma 3">
              <a:extLst>
                <a:ext uri="{FF2B5EF4-FFF2-40B4-BE49-F238E27FC236}">
                  <a16:creationId xmlns:a16="http://schemas.microsoft.com/office/drawing/2014/main" id="{CBAFF68D-D572-4371-A91E-AC6024B691FF}"/>
                </a:ext>
              </a:extLst>
            </p:cNvPr>
            <p:cNvSpPr>
              <a:spLocks noChangeAspect="1" noChangeArrowheads="1" noTextEdit="1"/>
            </p:cNvSpPr>
            <p:nvPr/>
          </p:nvSpPr>
          <p:spPr bwMode="auto">
            <a:xfrm>
              <a:off x="4905375" y="3141662"/>
              <a:ext cx="2479675" cy="2665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6" name="Forma libre 6">
              <a:extLst>
                <a:ext uri="{FF2B5EF4-FFF2-40B4-BE49-F238E27FC236}">
                  <a16:creationId xmlns:a16="http://schemas.microsoft.com/office/drawing/2014/main" id="{48C4C649-8470-4879-B490-47F99A11E63F}"/>
                </a:ext>
              </a:extLst>
            </p:cNvPr>
            <p:cNvSpPr>
              <a:spLocks/>
            </p:cNvSpPr>
            <p:nvPr/>
          </p:nvSpPr>
          <p:spPr bwMode="auto">
            <a:xfrm>
              <a:off x="6610350" y="4210050"/>
              <a:ext cx="752475" cy="1301750"/>
            </a:xfrm>
            <a:custGeom>
              <a:avLst/>
              <a:gdLst>
                <a:gd name="T0" fmla="*/ 36 w 131"/>
                <a:gd name="T1" fmla="*/ 0 h 227"/>
                <a:gd name="T2" fmla="*/ 0 w 131"/>
                <a:gd name="T3" fmla="*/ 22 h 227"/>
                <a:gd name="T4" fmla="*/ 94 w 131"/>
                <a:gd name="T5" fmla="*/ 215 h 227"/>
                <a:gd name="T6" fmla="*/ 130 w 131"/>
                <a:gd name="T7" fmla="*/ 168 h 227"/>
                <a:gd name="T8" fmla="*/ 36 w 131"/>
                <a:gd name="T9" fmla="*/ 0 h 227"/>
              </a:gdLst>
              <a:ahLst/>
              <a:cxnLst>
                <a:cxn ang="0">
                  <a:pos x="T0" y="T1"/>
                </a:cxn>
                <a:cxn ang="0">
                  <a:pos x="T2" y="T3"/>
                </a:cxn>
                <a:cxn ang="0">
                  <a:pos x="T4" y="T5"/>
                </a:cxn>
                <a:cxn ang="0">
                  <a:pos x="T6" y="T7"/>
                </a:cxn>
                <a:cxn ang="0">
                  <a:pos x="T8" y="T9"/>
                </a:cxn>
              </a:cxnLst>
              <a:rect l="0" t="0" r="r" b="b"/>
              <a:pathLst>
                <a:path w="131" h="227">
                  <a:moveTo>
                    <a:pt x="36" y="0"/>
                  </a:moveTo>
                  <a:cubicBezTo>
                    <a:pt x="36" y="0"/>
                    <a:pt x="5" y="19"/>
                    <a:pt x="0" y="22"/>
                  </a:cubicBezTo>
                  <a:cubicBezTo>
                    <a:pt x="0" y="22"/>
                    <a:pt x="64" y="203"/>
                    <a:pt x="94" y="215"/>
                  </a:cubicBezTo>
                  <a:cubicBezTo>
                    <a:pt x="124" y="227"/>
                    <a:pt x="131" y="194"/>
                    <a:pt x="130" y="168"/>
                  </a:cubicBezTo>
                  <a:cubicBezTo>
                    <a:pt x="129" y="138"/>
                    <a:pt x="99" y="55"/>
                    <a:pt x="36" y="0"/>
                  </a:cubicBezTo>
                  <a:close/>
                </a:path>
              </a:pathLst>
            </a:custGeom>
            <a:solidFill>
              <a:srgbClr val="E5E1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7" name="Forma libre 7">
              <a:extLst>
                <a:ext uri="{FF2B5EF4-FFF2-40B4-BE49-F238E27FC236}">
                  <a16:creationId xmlns:a16="http://schemas.microsoft.com/office/drawing/2014/main" id="{A6D0BE20-D8F3-4E9A-9E7A-BC6FFF63D4D3}"/>
                </a:ext>
              </a:extLst>
            </p:cNvPr>
            <p:cNvSpPr>
              <a:spLocks/>
            </p:cNvSpPr>
            <p:nvPr/>
          </p:nvSpPr>
          <p:spPr bwMode="auto">
            <a:xfrm>
              <a:off x="4883150" y="5529263"/>
              <a:ext cx="2451100" cy="257175"/>
            </a:xfrm>
            <a:custGeom>
              <a:avLst/>
              <a:gdLst>
                <a:gd name="T0" fmla="*/ 1544 w 1544"/>
                <a:gd name="T1" fmla="*/ 162 h 162"/>
                <a:gd name="T2" fmla="*/ 0 w 1544"/>
                <a:gd name="T3" fmla="*/ 162 h 162"/>
                <a:gd name="T4" fmla="*/ 156 w 1544"/>
                <a:gd name="T5" fmla="*/ 0 h 162"/>
                <a:gd name="T6" fmla="*/ 1436 w 1544"/>
                <a:gd name="T7" fmla="*/ 0 h 162"/>
                <a:gd name="T8" fmla="*/ 1544 w 1544"/>
                <a:gd name="T9" fmla="*/ 162 h 162"/>
              </a:gdLst>
              <a:ahLst/>
              <a:cxnLst>
                <a:cxn ang="0">
                  <a:pos x="T0" y="T1"/>
                </a:cxn>
                <a:cxn ang="0">
                  <a:pos x="T2" y="T3"/>
                </a:cxn>
                <a:cxn ang="0">
                  <a:pos x="T4" y="T5"/>
                </a:cxn>
                <a:cxn ang="0">
                  <a:pos x="T6" y="T7"/>
                </a:cxn>
                <a:cxn ang="0">
                  <a:pos x="T8" y="T9"/>
                </a:cxn>
              </a:cxnLst>
              <a:rect l="0" t="0" r="r" b="b"/>
              <a:pathLst>
                <a:path w="1544" h="162">
                  <a:moveTo>
                    <a:pt x="1544" y="162"/>
                  </a:moveTo>
                  <a:lnTo>
                    <a:pt x="0" y="162"/>
                  </a:lnTo>
                  <a:lnTo>
                    <a:pt x="156" y="0"/>
                  </a:lnTo>
                  <a:lnTo>
                    <a:pt x="1436" y="0"/>
                  </a:lnTo>
                  <a:lnTo>
                    <a:pt x="1544" y="162"/>
                  </a:lnTo>
                  <a:close/>
                </a:path>
              </a:pathLst>
            </a:custGeom>
            <a:gradFill flip="none" rotWithShape="1">
              <a:gsLst>
                <a:gs pos="0">
                  <a:srgbClr val="6FC9E0"/>
                </a:gs>
                <a:gs pos="39000">
                  <a:srgbClr val="4BC3E2"/>
                </a:gs>
                <a:gs pos="85000">
                  <a:srgbClr val="030341"/>
                </a:gs>
              </a:gsLst>
              <a:path path="circle">
                <a:fillToRect l="50000" t="130000" r="50000" b="-30000"/>
              </a:path>
              <a:tileRect/>
            </a:gradFill>
            <a:ln>
              <a:noFill/>
            </a:ln>
          </p:spPr>
          <p:txBody>
            <a:bodyPr vert="horz" wrap="square" lIns="91440" tIns="45720" rIns="91440" bIns="45720" numCol="1" rtlCol="0" anchor="t" anchorCtr="0" compatLnSpc="1">
              <a:prstTxWarp prst="textNoShape">
                <a:avLst/>
              </a:prstTxWarp>
            </a:bodyPr>
            <a:lstStyle/>
            <a:p>
              <a:pPr rtl="0"/>
              <a:endParaRPr lang="es-ES" dirty="0"/>
            </a:p>
          </p:txBody>
        </p:sp>
        <p:sp>
          <p:nvSpPr>
            <p:cNvPr id="8" name="Forma libre 8">
              <a:extLst>
                <a:ext uri="{FF2B5EF4-FFF2-40B4-BE49-F238E27FC236}">
                  <a16:creationId xmlns:a16="http://schemas.microsoft.com/office/drawing/2014/main" id="{91E2CD51-2ACF-4F68-863C-840F1804E8B5}"/>
                </a:ext>
              </a:extLst>
            </p:cNvPr>
            <p:cNvSpPr>
              <a:spLocks/>
            </p:cNvSpPr>
            <p:nvPr/>
          </p:nvSpPr>
          <p:spPr bwMode="auto">
            <a:xfrm>
              <a:off x="5313363" y="4187825"/>
              <a:ext cx="1520825" cy="1598613"/>
            </a:xfrm>
            <a:custGeom>
              <a:avLst/>
              <a:gdLst>
                <a:gd name="T0" fmla="*/ 265 w 265"/>
                <a:gd name="T1" fmla="*/ 279 h 279"/>
                <a:gd name="T2" fmla="*/ 25 w 265"/>
                <a:gd name="T3" fmla="*/ 279 h 279"/>
                <a:gd name="T4" fmla="*/ 20 w 265"/>
                <a:gd name="T5" fmla="*/ 234 h 279"/>
                <a:gd name="T6" fmla="*/ 20 w 265"/>
                <a:gd name="T7" fmla="*/ 230 h 279"/>
                <a:gd name="T8" fmla="*/ 13 w 265"/>
                <a:gd name="T9" fmla="*/ 171 h 279"/>
                <a:gd name="T10" fmla="*/ 11 w 265"/>
                <a:gd name="T11" fmla="*/ 150 h 279"/>
                <a:gd name="T12" fmla="*/ 10 w 265"/>
                <a:gd name="T13" fmla="*/ 129 h 279"/>
                <a:gd name="T14" fmla="*/ 10 w 265"/>
                <a:gd name="T15" fmla="*/ 34 h 279"/>
                <a:gd name="T16" fmla="*/ 10 w 265"/>
                <a:gd name="T17" fmla="*/ 34 h 279"/>
                <a:gd name="T18" fmla="*/ 65 w 265"/>
                <a:gd name="T19" fmla="*/ 17 h 279"/>
                <a:gd name="T20" fmla="*/ 86 w 265"/>
                <a:gd name="T21" fmla="*/ 1 h 279"/>
                <a:gd name="T22" fmla="*/ 131 w 265"/>
                <a:gd name="T23" fmla="*/ 3 h 279"/>
                <a:gd name="T24" fmla="*/ 132 w 265"/>
                <a:gd name="T25" fmla="*/ 3 h 279"/>
                <a:gd name="T26" fmla="*/ 132 w 265"/>
                <a:gd name="T27" fmla="*/ 3 h 279"/>
                <a:gd name="T28" fmla="*/ 133 w 265"/>
                <a:gd name="T29" fmla="*/ 3 h 279"/>
                <a:gd name="T30" fmla="*/ 169 w 265"/>
                <a:gd name="T31" fmla="*/ 12 h 279"/>
                <a:gd name="T32" fmla="*/ 170 w 265"/>
                <a:gd name="T33" fmla="*/ 13 h 279"/>
                <a:gd name="T34" fmla="*/ 170 w 265"/>
                <a:gd name="T35" fmla="*/ 13 h 279"/>
                <a:gd name="T36" fmla="*/ 171 w 265"/>
                <a:gd name="T37" fmla="*/ 26 h 279"/>
                <a:gd name="T38" fmla="*/ 197 w 265"/>
                <a:gd name="T39" fmla="*/ 31 h 279"/>
                <a:gd name="T40" fmla="*/ 201 w 265"/>
                <a:gd name="T41" fmla="*/ 32 h 279"/>
                <a:gd name="T42" fmla="*/ 251 w 265"/>
                <a:gd name="T43" fmla="*/ 105 h 279"/>
                <a:gd name="T44" fmla="*/ 255 w 265"/>
                <a:gd name="T45" fmla="*/ 151 h 279"/>
                <a:gd name="T46" fmla="*/ 259 w 265"/>
                <a:gd name="T47" fmla="*/ 192 h 279"/>
                <a:gd name="T48" fmla="*/ 262 w 265"/>
                <a:gd name="T49" fmla="*/ 234 h 279"/>
                <a:gd name="T50" fmla="*/ 264 w 265"/>
                <a:gd name="T51" fmla="*/ 266 h 279"/>
                <a:gd name="T52" fmla="*/ 264 w 265"/>
                <a:gd name="T53" fmla="*/ 266 h 279"/>
                <a:gd name="T54" fmla="*/ 265 w 265"/>
                <a:gd name="T55" fmla="*/ 279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65" h="279">
                  <a:moveTo>
                    <a:pt x="265" y="279"/>
                  </a:moveTo>
                  <a:cubicBezTo>
                    <a:pt x="25" y="279"/>
                    <a:pt x="25" y="279"/>
                    <a:pt x="25" y="279"/>
                  </a:cubicBezTo>
                  <a:cubicBezTo>
                    <a:pt x="25" y="273"/>
                    <a:pt x="23" y="256"/>
                    <a:pt x="20" y="234"/>
                  </a:cubicBezTo>
                  <a:cubicBezTo>
                    <a:pt x="20" y="232"/>
                    <a:pt x="20" y="231"/>
                    <a:pt x="20" y="230"/>
                  </a:cubicBezTo>
                  <a:cubicBezTo>
                    <a:pt x="17" y="211"/>
                    <a:pt x="15" y="191"/>
                    <a:pt x="13" y="171"/>
                  </a:cubicBezTo>
                  <a:cubicBezTo>
                    <a:pt x="13" y="164"/>
                    <a:pt x="12" y="157"/>
                    <a:pt x="11" y="150"/>
                  </a:cubicBezTo>
                  <a:cubicBezTo>
                    <a:pt x="11" y="143"/>
                    <a:pt x="11" y="136"/>
                    <a:pt x="10" y="129"/>
                  </a:cubicBezTo>
                  <a:cubicBezTo>
                    <a:pt x="8" y="78"/>
                    <a:pt x="0" y="42"/>
                    <a:pt x="10" y="34"/>
                  </a:cubicBezTo>
                  <a:cubicBezTo>
                    <a:pt x="10" y="34"/>
                    <a:pt x="10" y="34"/>
                    <a:pt x="10" y="34"/>
                  </a:cubicBezTo>
                  <a:cubicBezTo>
                    <a:pt x="19" y="26"/>
                    <a:pt x="65" y="17"/>
                    <a:pt x="65" y="17"/>
                  </a:cubicBezTo>
                  <a:cubicBezTo>
                    <a:pt x="65" y="17"/>
                    <a:pt x="70" y="2"/>
                    <a:pt x="86" y="1"/>
                  </a:cubicBezTo>
                  <a:cubicBezTo>
                    <a:pt x="102" y="0"/>
                    <a:pt x="118" y="1"/>
                    <a:pt x="131" y="3"/>
                  </a:cubicBezTo>
                  <a:cubicBezTo>
                    <a:pt x="131" y="3"/>
                    <a:pt x="132" y="3"/>
                    <a:pt x="132" y="3"/>
                  </a:cubicBezTo>
                  <a:cubicBezTo>
                    <a:pt x="132" y="3"/>
                    <a:pt x="132" y="3"/>
                    <a:pt x="132" y="3"/>
                  </a:cubicBezTo>
                  <a:cubicBezTo>
                    <a:pt x="132" y="3"/>
                    <a:pt x="133" y="3"/>
                    <a:pt x="133" y="3"/>
                  </a:cubicBezTo>
                  <a:cubicBezTo>
                    <a:pt x="152" y="6"/>
                    <a:pt x="167" y="10"/>
                    <a:pt x="169" y="12"/>
                  </a:cubicBezTo>
                  <a:cubicBezTo>
                    <a:pt x="170" y="12"/>
                    <a:pt x="170" y="13"/>
                    <a:pt x="170" y="13"/>
                  </a:cubicBezTo>
                  <a:cubicBezTo>
                    <a:pt x="170" y="13"/>
                    <a:pt x="170" y="13"/>
                    <a:pt x="170" y="13"/>
                  </a:cubicBezTo>
                  <a:cubicBezTo>
                    <a:pt x="171" y="22"/>
                    <a:pt x="171" y="26"/>
                    <a:pt x="171" y="26"/>
                  </a:cubicBezTo>
                  <a:cubicBezTo>
                    <a:pt x="171" y="26"/>
                    <a:pt x="184" y="32"/>
                    <a:pt x="197" y="31"/>
                  </a:cubicBezTo>
                  <a:cubicBezTo>
                    <a:pt x="198" y="31"/>
                    <a:pt x="199" y="31"/>
                    <a:pt x="201" y="32"/>
                  </a:cubicBezTo>
                  <a:cubicBezTo>
                    <a:pt x="216" y="35"/>
                    <a:pt x="247" y="62"/>
                    <a:pt x="251" y="105"/>
                  </a:cubicBezTo>
                  <a:cubicBezTo>
                    <a:pt x="252" y="117"/>
                    <a:pt x="254" y="133"/>
                    <a:pt x="255" y="151"/>
                  </a:cubicBezTo>
                  <a:cubicBezTo>
                    <a:pt x="256" y="164"/>
                    <a:pt x="257" y="178"/>
                    <a:pt x="259" y="192"/>
                  </a:cubicBezTo>
                  <a:cubicBezTo>
                    <a:pt x="260" y="207"/>
                    <a:pt x="261" y="221"/>
                    <a:pt x="262" y="234"/>
                  </a:cubicBezTo>
                  <a:cubicBezTo>
                    <a:pt x="263" y="246"/>
                    <a:pt x="263" y="258"/>
                    <a:pt x="264" y="266"/>
                  </a:cubicBezTo>
                  <a:cubicBezTo>
                    <a:pt x="264" y="266"/>
                    <a:pt x="264" y="266"/>
                    <a:pt x="264" y="266"/>
                  </a:cubicBezTo>
                  <a:cubicBezTo>
                    <a:pt x="264" y="272"/>
                    <a:pt x="265" y="277"/>
                    <a:pt x="265" y="279"/>
                  </a:cubicBezTo>
                  <a:close/>
                </a:path>
              </a:pathLst>
            </a:custGeom>
            <a:solidFill>
              <a:srgbClr val="E5E1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9" name="Forma libre 9">
              <a:extLst>
                <a:ext uri="{FF2B5EF4-FFF2-40B4-BE49-F238E27FC236}">
                  <a16:creationId xmlns:a16="http://schemas.microsoft.com/office/drawing/2014/main" id="{319F10DD-B9D3-4B3A-8314-9802E27DC1C4}"/>
                </a:ext>
              </a:extLst>
            </p:cNvPr>
            <p:cNvSpPr>
              <a:spLocks/>
            </p:cNvSpPr>
            <p:nvPr/>
          </p:nvSpPr>
          <p:spPr bwMode="auto">
            <a:xfrm>
              <a:off x="4832350" y="4359275"/>
              <a:ext cx="1382713" cy="1152525"/>
            </a:xfrm>
            <a:custGeom>
              <a:avLst/>
              <a:gdLst>
                <a:gd name="T0" fmla="*/ 227 w 241"/>
                <a:gd name="T1" fmla="*/ 194 h 201"/>
                <a:gd name="T2" fmla="*/ 104 w 241"/>
                <a:gd name="T3" fmla="*/ 200 h 201"/>
                <a:gd name="T4" fmla="*/ 23 w 241"/>
                <a:gd name="T5" fmla="*/ 199 h 201"/>
                <a:gd name="T6" fmla="*/ 38 w 241"/>
                <a:gd name="T7" fmla="*/ 83 h 201"/>
                <a:gd name="T8" fmla="*/ 94 w 241"/>
                <a:gd name="T9" fmla="*/ 4 h 201"/>
                <a:gd name="T10" fmla="*/ 94 w 241"/>
                <a:gd name="T11" fmla="*/ 4 h 201"/>
                <a:gd name="T12" fmla="*/ 106 w 241"/>
                <a:gd name="T13" fmla="*/ 1 h 201"/>
                <a:gd name="T14" fmla="*/ 143 w 241"/>
                <a:gd name="T15" fmla="*/ 57 h 201"/>
                <a:gd name="T16" fmla="*/ 95 w 241"/>
                <a:gd name="T17" fmla="*/ 120 h 201"/>
                <a:gd name="T18" fmla="*/ 76 w 241"/>
                <a:gd name="T19" fmla="*/ 141 h 201"/>
                <a:gd name="T20" fmla="*/ 97 w 241"/>
                <a:gd name="T21" fmla="*/ 141 h 201"/>
                <a:gd name="T22" fmla="*/ 239 w 241"/>
                <a:gd name="T23" fmla="*/ 164 h 201"/>
                <a:gd name="T24" fmla="*/ 227 w 241"/>
                <a:gd name="T25" fmla="*/ 194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1" h="201">
                  <a:moveTo>
                    <a:pt x="227" y="194"/>
                  </a:moveTo>
                  <a:cubicBezTo>
                    <a:pt x="224" y="194"/>
                    <a:pt x="160" y="198"/>
                    <a:pt x="104" y="200"/>
                  </a:cubicBezTo>
                  <a:cubicBezTo>
                    <a:pt x="66" y="201"/>
                    <a:pt x="32" y="201"/>
                    <a:pt x="23" y="199"/>
                  </a:cubicBezTo>
                  <a:cubicBezTo>
                    <a:pt x="0" y="193"/>
                    <a:pt x="5" y="167"/>
                    <a:pt x="38" y="83"/>
                  </a:cubicBezTo>
                  <a:cubicBezTo>
                    <a:pt x="59" y="29"/>
                    <a:pt x="80" y="10"/>
                    <a:pt x="94" y="4"/>
                  </a:cubicBezTo>
                  <a:cubicBezTo>
                    <a:pt x="94" y="4"/>
                    <a:pt x="94" y="4"/>
                    <a:pt x="94" y="4"/>
                  </a:cubicBezTo>
                  <a:cubicBezTo>
                    <a:pt x="101" y="0"/>
                    <a:pt x="106" y="1"/>
                    <a:pt x="106" y="1"/>
                  </a:cubicBezTo>
                  <a:cubicBezTo>
                    <a:pt x="123" y="0"/>
                    <a:pt x="145" y="42"/>
                    <a:pt x="143" y="57"/>
                  </a:cubicBezTo>
                  <a:cubicBezTo>
                    <a:pt x="142" y="66"/>
                    <a:pt x="115" y="98"/>
                    <a:pt x="95" y="120"/>
                  </a:cubicBezTo>
                  <a:cubicBezTo>
                    <a:pt x="85" y="132"/>
                    <a:pt x="76" y="141"/>
                    <a:pt x="76" y="141"/>
                  </a:cubicBezTo>
                  <a:cubicBezTo>
                    <a:pt x="76" y="141"/>
                    <a:pt x="85" y="141"/>
                    <a:pt x="97" y="141"/>
                  </a:cubicBezTo>
                  <a:cubicBezTo>
                    <a:pt x="139" y="142"/>
                    <a:pt x="228" y="145"/>
                    <a:pt x="239" y="164"/>
                  </a:cubicBezTo>
                  <a:cubicBezTo>
                    <a:pt x="241" y="169"/>
                    <a:pt x="233" y="194"/>
                    <a:pt x="227" y="194"/>
                  </a:cubicBezTo>
                  <a:close/>
                </a:path>
              </a:pathLst>
            </a:custGeom>
            <a:solidFill>
              <a:srgbClr val="E5E1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10" name="Forma libre 10">
              <a:extLst>
                <a:ext uri="{FF2B5EF4-FFF2-40B4-BE49-F238E27FC236}">
                  <a16:creationId xmlns:a16="http://schemas.microsoft.com/office/drawing/2014/main" id="{5849D18F-42AB-4436-A00E-CCB48479C93C}"/>
                </a:ext>
              </a:extLst>
            </p:cNvPr>
            <p:cNvSpPr>
              <a:spLocks/>
            </p:cNvSpPr>
            <p:nvPr/>
          </p:nvSpPr>
          <p:spPr bwMode="auto">
            <a:xfrm>
              <a:off x="6450013" y="4960938"/>
              <a:ext cx="333375" cy="750888"/>
            </a:xfrm>
            <a:custGeom>
              <a:avLst/>
              <a:gdLst>
                <a:gd name="T0" fmla="*/ 66 w 66"/>
                <a:gd name="T1" fmla="*/ 131 h 131"/>
                <a:gd name="T2" fmla="*/ 23 w 66"/>
                <a:gd name="T3" fmla="*/ 68 h 131"/>
                <a:gd name="T4" fmla="*/ 4 w 66"/>
                <a:gd name="T5" fmla="*/ 25 h 131"/>
                <a:gd name="T6" fmla="*/ 57 w 66"/>
                <a:gd name="T7" fmla="*/ 16 h 131"/>
                <a:gd name="T8" fmla="*/ 64 w 66"/>
                <a:gd name="T9" fmla="*/ 99 h 131"/>
                <a:gd name="T10" fmla="*/ 66 w 66"/>
                <a:gd name="T11" fmla="*/ 131 h 131"/>
              </a:gdLst>
              <a:ahLst/>
              <a:cxnLst>
                <a:cxn ang="0">
                  <a:pos x="T0" y="T1"/>
                </a:cxn>
                <a:cxn ang="0">
                  <a:pos x="T2" y="T3"/>
                </a:cxn>
                <a:cxn ang="0">
                  <a:pos x="T4" y="T5"/>
                </a:cxn>
                <a:cxn ang="0">
                  <a:pos x="T6" y="T7"/>
                </a:cxn>
                <a:cxn ang="0">
                  <a:pos x="T8" y="T9"/>
                </a:cxn>
                <a:cxn ang="0">
                  <a:pos x="T10" y="T11"/>
                </a:cxn>
              </a:cxnLst>
              <a:rect l="0" t="0" r="r" b="b"/>
              <a:pathLst>
                <a:path w="66" h="131">
                  <a:moveTo>
                    <a:pt x="66" y="131"/>
                  </a:moveTo>
                  <a:cubicBezTo>
                    <a:pt x="61" y="107"/>
                    <a:pt x="42" y="83"/>
                    <a:pt x="23" y="68"/>
                  </a:cubicBezTo>
                  <a:cubicBezTo>
                    <a:pt x="0" y="51"/>
                    <a:pt x="4" y="25"/>
                    <a:pt x="4" y="25"/>
                  </a:cubicBezTo>
                  <a:cubicBezTo>
                    <a:pt x="21" y="0"/>
                    <a:pt x="41" y="5"/>
                    <a:pt x="57" y="16"/>
                  </a:cubicBezTo>
                  <a:cubicBezTo>
                    <a:pt x="59" y="43"/>
                    <a:pt x="62" y="74"/>
                    <a:pt x="64" y="99"/>
                  </a:cubicBezTo>
                  <a:cubicBezTo>
                    <a:pt x="65" y="111"/>
                    <a:pt x="65" y="123"/>
                    <a:pt x="66" y="131"/>
                  </a:cubicBezTo>
                  <a:close/>
                </a:path>
              </a:pathLst>
            </a:custGeom>
            <a:gradFill flip="none" rotWithShape="1">
              <a:gsLst>
                <a:gs pos="100000">
                  <a:srgbClr val="7289F2">
                    <a:alpha val="0"/>
                  </a:srgbClr>
                </a:gs>
                <a:gs pos="26000">
                  <a:srgbClr val="7289F2">
                    <a:alpha val="54000"/>
                  </a:srgbClr>
                </a:gs>
              </a:gsLst>
              <a:lin ang="7800000" scaled="0"/>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22" name="Forma libre: Forma 21">
              <a:extLst>
                <a:ext uri="{FF2B5EF4-FFF2-40B4-BE49-F238E27FC236}">
                  <a16:creationId xmlns:a16="http://schemas.microsoft.com/office/drawing/2014/main" id="{D1D8B039-3C85-439E-9B4E-0AE3B0227E37}"/>
                </a:ext>
              </a:extLst>
            </p:cNvPr>
            <p:cNvSpPr/>
            <p:nvPr/>
          </p:nvSpPr>
          <p:spPr>
            <a:xfrm rot="20364014">
              <a:off x="6924390" y="4583236"/>
              <a:ext cx="305126" cy="641501"/>
            </a:xfrm>
            <a:custGeom>
              <a:avLst/>
              <a:gdLst>
                <a:gd name="connsiteX0" fmla="*/ 793 w 453638"/>
                <a:gd name="connsiteY0" fmla="*/ 10752 h 953733"/>
                <a:gd name="connsiteX1" fmla="*/ 331787 w 453638"/>
                <a:gd name="connsiteY1" fmla="*/ 467952 h 953733"/>
                <a:gd name="connsiteX2" fmla="*/ 436562 w 453638"/>
                <a:gd name="connsiteY2" fmla="*/ 944202 h 953733"/>
                <a:gd name="connsiteX3" fmla="*/ 793 w 453638"/>
                <a:gd name="connsiteY3" fmla="*/ 10752 h 953733"/>
              </a:gdLst>
              <a:ahLst/>
              <a:cxnLst>
                <a:cxn ang="0">
                  <a:pos x="connsiteX0" y="connsiteY0"/>
                </a:cxn>
                <a:cxn ang="0">
                  <a:pos x="connsiteX1" y="connsiteY1"/>
                </a:cxn>
                <a:cxn ang="0">
                  <a:pos x="connsiteX2" y="connsiteY2"/>
                </a:cxn>
                <a:cxn ang="0">
                  <a:pos x="connsiteX3" y="connsiteY3"/>
                </a:cxn>
              </a:cxnLst>
              <a:rect l="l" t="t" r="r" b="b"/>
              <a:pathLst>
                <a:path w="453638" h="953733">
                  <a:moveTo>
                    <a:pt x="793" y="10752"/>
                  </a:moveTo>
                  <a:cubicBezTo>
                    <a:pt x="-16669" y="-68623"/>
                    <a:pt x="259159" y="312377"/>
                    <a:pt x="331787" y="467952"/>
                  </a:cubicBezTo>
                  <a:cubicBezTo>
                    <a:pt x="404415" y="623527"/>
                    <a:pt x="490934" y="1020005"/>
                    <a:pt x="436562" y="944202"/>
                  </a:cubicBezTo>
                  <a:cubicBezTo>
                    <a:pt x="382190" y="868399"/>
                    <a:pt x="18255" y="90127"/>
                    <a:pt x="793" y="10752"/>
                  </a:cubicBezTo>
                  <a:close/>
                </a:path>
              </a:pathLst>
            </a:custGeom>
            <a:gradFill flip="none" rotWithShape="1">
              <a:gsLst>
                <a:gs pos="100000">
                  <a:srgbClr val="7289F2">
                    <a:alpha val="0"/>
                  </a:srgbClr>
                </a:gs>
                <a:gs pos="26000">
                  <a:srgbClr val="7289F2">
                    <a:alpha val="54000"/>
                  </a:srgbClr>
                </a:gs>
              </a:gsLst>
              <a:lin ang="7800000" scaled="0"/>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es-ES" dirty="0">
                <a:solidFill>
                  <a:schemeClr val="tx1"/>
                </a:solidFill>
              </a:endParaRPr>
            </a:p>
          </p:txBody>
        </p:sp>
        <p:sp>
          <p:nvSpPr>
            <p:cNvPr id="11" name="Forma libre 11">
              <a:extLst>
                <a:ext uri="{FF2B5EF4-FFF2-40B4-BE49-F238E27FC236}">
                  <a16:creationId xmlns:a16="http://schemas.microsoft.com/office/drawing/2014/main" id="{9C6C3AB2-1F41-4F9F-A40A-34C6948A2EEB}"/>
                </a:ext>
              </a:extLst>
            </p:cNvPr>
            <p:cNvSpPr>
              <a:spLocks/>
            </p:cNvSpPr>
            <p:nvPr/>
          </p:nvSpPr>
          <p:spPr bwMode="auto">
            <a:xfrm>
              <a:off x="6065838" y="4297363"/>
              <a:ext cx="1435100" cy="1168400"/>
            </a:xfrm>
            <a:custGeom>
              <a:avLst/>
              <a:gdLst>
                <a:gd name="T0" fmla="*/ 11 w 250"/>
                <a:gd name="T1" fmla="*/ 49 h 204"/>
                <a:gd name="T2" fmla="*/ 103 w 250"/>
                <a:gd name="T3" fmla="*/ 27 h 204"/>
                <a:gd name="T4" fmla="*/ 211 w 250"/>
                <a:gd name="T5" fmla="*/ 135 h 204"/>
                <a:gd name="T6" fmla="*/ 179 w 250"/>
                <a:gd name="T7" fmla="*/ 196 h 204"/>
                <a:gd name="T8" fmla="*/ 10 w 250"/>
                <a:gd name="T9" fmla="*/ 49 h 204"/>
                <a:gd name="T10" fmla="*/ 11 w 250"/>
                <a:gd name="T11" fmla="*/ 49 h 204"/>
              </a:gdLst>
              <a:ahLst/>
              <a:cxnLst>
                <a:cxn ang="0">
                  <a:pos x="T0" y="T1"/>
                </a:cxn>
                <a:cxn ang="0">
                  <a:pos x="T2" y="T3"/>
                </a:cxn>
                <a:cxn ang="0">
                  <a:pos x="T4" y="T5"/>
                </a:cxn>
                <a:cxn ang="0">
                  <a:pos x="T6" y="T7"/>
                </a:cxn>
                <a:cxn ang="0">
                  <a:pos x="T8" y="T9"/>
                </a:cxn>
                <a:cxn ang="0">
                  <a:pos x="T10" y="T11"/>
                </a:cxn>
              </a:cxnLst>
              <a:rect l="0" t="0" r="r" b="b"/>
              <a:pathLst>
                <a:path w="250" h="204">
                  <a:moveTo>
                    <a:pt x="11" y="49"/>
                  </a:moveTo>
                  <a:cubicBezTo>
                    <a:pt x="25" y="11"/>
                    <a:pt x="73" y="0"/>
                    <a:pt x="103" y="27"/>
                  </a:cubicBezTo>
                  <a:cubicBezTo>
                    <a:pt x="136" y="58"/>
                    <a:pt x="187" y="105"/>
                    <a:pt x="211" y="135"/>
                  </a:cubicBezTo>
                  <a:cubicBezTo>
                    <a:pt x="250" y="180"/>
                    <a:pt x="199" y="204"/>
                    <a:pt x="179" y="196"/>
                  </a:cubicBezTo>
                  <a:cubicBezTo>
                    <a:pt x="117" y="171"/>
                    <a:pt x="0" y="117"/>
                    <a:pt x="10" y="49"/>
                  </a:cubicBezTo>
                  <a:cubicBezTo>
                    <a:pt x="10" y="49"/>
                    <a:pt x="11" y="49"/>
                    <a:pt x="11" y="49"/>
                  </a:cubicBezTo>
                  <a:close/>
                </a:path>
              </a:pathLst>
            </a:custGeom>
            <a:solidFill>
              <a:srgbClr val="E5E1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12" name="Forma libre 12">
              <a:extLst>
                <a:ext uri="{FF2B5EF4-FFF2-40B4-BE49-F238E27FC236}">
                  <a16:creationId xmlns:a16="http://schemas.microsoft.com/office/drawing/2014/main" id="{53D9C9B8-8241-4452-98F4-6F4696E0228C}"/>
                </a:ext>
              </a:extLst>
            </p:cNvPr>
            <p:cNvSpPr>
              <a:spLocks/>
            </p:cNvSpPr>
            <p:nvPr/>
          </p:nvSpPr>
          <p:spPr bwMode="auto">
            <a:xfrm>
              <a:off x="5664200" y="3127375"/>
              <a:ext cx="809625" cy="1135063"/>
            </a:xfrm>
            <a:custGeom>
              <a:avLst/>
              <a:gdLst>
                <a:gd name="T0" fmla="*/ 138 w 141"/>
                <a:gd name="T1" fmla="*/ 142 h 198"/>
                <a:gd name="T2" fmla="*/ 136 w 141"/>
                <a:gd name="T3" fmla="*/ 150 h 198"/>
                <a:gd name="T4" fmla="*/ 134 w 141"/>
                <a:gd name="T5" fmla="*/ 170 h 198"/>
                <a:gd name="T6" fmla="*/ 128 w 141"/>
                <a:gd name="T7" fmla="*/ 178 h 198"/>
                <a:gd name="T8" fmla="*/ 125 w 141"/>
                <a:gd name="T9" fmla="*/ 179 h 198"/>
                <a:gd name="T10" fmla="*/ 115 w 141"/>
                <a:gd name="T11" fmla="*/ 178 h 198"/>
                <a:gd name="T12" fmla="*/ 109 w 141"/>
                <a:gd name="T13" fmla="*/ 198 h 198"/>
                <a:gd name="T14" fmla="*/ 108 w 141"/>
                <a:gd name="T15" fmla="*/ 197 h 198"/>
                <a:gd name="T16" fmla="*/ 71 w 141"/>
                <a:gd name="T17" fmla="*/ 188 h 198"/>
                <a:gd name="T18" fmla="*/ 71 w 141"/>
                <a:gd name="T19" fmla="*/ 188 h 198"/>
                <a:gd name="T20" fmla="*/ 70 w 141"/>
                <a:gd name="T21" fmla="*/ 188 h 198"/>
                <a:gd name="T22" fmla="*/ 25 w 141"/>
                <a:gd name="T23" fmla="*/ 186 h 198"/>
                <a:gd name="T24" fmla="*/ 26 w 141"/>
                <a:gd name="T25" fmla="*/ 157 h 198"/>
                <a:gd name="T26" fmla="*/ 19 w 141"/>
                <a:gd name="T27" fmla="*/ 125 h 198"/>
                <a:gd name="T28" fmla="*/ 9 w 141"/>
                <a:gd name="T29" fmla="*/ 99 h 198"/>
                <a:gd name="T30" fmla="*/ 0 w 141"/>
                <a:gd name="T31" fmla="*/ 72 h 198"/>
                <a:gd name="T32" fmla="*/ 34 w 141"/>
                <a:gd name="T33" fmla="*/ 18 h 198"/>
                <a:gd name="T34" fmla="*/ 57 w 141"/>
                <a:gd name="T35" fmla="*/ 7 h 198"/>
                <a:gd name="T36" fmla="*/ 76 w 141"/>
                <a:gd name="T37" fmla="*/ 0 h 198"/>
                <a:gd name="T38" fmla="*/ 92 w 141"/>
                <a:gd name="T39" fmla="*/ 9 h 198"/>
                <a:gd name="T40" fmla="*/ 112 w 141"/>
                <a:gd name="T41" fmla="*/ 11 h 198"/>
                <a:gd name="T42" fmla="*/ 124 w 141"/>
                <a:gd name="T43" fmla="*/ 24 h 198"/>
                <a:gd name="T44" fmla="*/ 134 w 141"/>
                <a:gd name="T45" fmla="*/ 37 h 198"/>
                <a:gd name="T46" fmla="*/ 134 w 141"/>
                <a:gd name="T47" fmla="*/ 38 h 198"/>
                <a:gd name="T48" fmla="*/ 134 w 141"/>
                <a:gd name="T49" fmla="*/ 38 h 198"/>
                <a:gd name="T50" fmla="*/ 133 w 141"/>
                <a:gd name="T51" fmla="*/ 39 h 198"/>
                <a:gd name="T52" fmla="*/ 132 w 141"/>
                <a:gd name="T53" fmla="*/ 41 h 198"/>
                <a:gd name="T54" fmla="*/ 131 w 141"/>
                <a:gd name="T55" fmla="*/ 42 h 198"/>
                <a:gd name="T56" fmla="*/ 130 w 141"/>
                <a:gd name="T57" fmla="*/ 42 h 198"/>
                <a:gd name="T58" fmla="*/ 129 w 141"/>
                <a:gd name="T59" fmla="*/ 43 h 198"/>
                <a:gd name="T60" fmla="*/ 129 w 141"/>
                <a:gd name="T61" fmla="*/ 43 h 198"/>
                <a:gd name="T62" fmla="*/ 138 w 141"/>
                <a:gd name="T63" fmla="*/ 90 h 198"/>
                <a:gd name="T64" fmla="*/ 139 w 141"/>
                <a:gd name="T65" fmla="*/ 113 h 198"/>
                <a:gd name="T66" fmla="*/ 138 w 141"/>
                <a:gd name="T67" fmla="*/ 142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41" h="198">
                  <a:moveTo>
                    <a:pt x="138" y="142"/>
                  </a:moveTo>
                  <a:cubicBezTo>
                    <a:pt x="138" y="145"/>
                    <a:pt x="137" y="147"/>
                    <a:pt x="136" y="150"/>
                  </a:cubicBezTo>
                  <a:cubicBezTo>
                    <a:pt x="136" y="151"/>
                    <a:pt x="135" y="166"/>
                    <a:pt x="134" y="170"/>
                  </a:cubicBezTo>
                  <a:cubicBezTo>
                    <a:pt x="134" y="172"/>
                    <a:pt x="132" y="177"/>
                    <a:pt x="128" y="178"/>
                  </a:cubicBezTo>
                  <a:cubicBezTo>
                    <a:pt x="127" y="179"/>
                    <a:pt x="126" y="179"/>
                    <a:pt x="125" y="179"/>
                  </a:cubicBezTo>
                  <a:cubicBezTo>
                    <a:pt x="118" y="178"/>
                    <a:pt x="115" y="178"/>
                    <a:pt x="115" y="178"/>
                  </a:cubicBezTo>
                  <a:cubicBezTo>
                    <a:pt x="115" y="178"/>
                    <a:pt x="108" y="189"/>
                    <a:pt x="109" y="198"/>
                  </a:cubicBezTo>
                  <a:cubicBezTo>
                    <a:pt x="109" y="198"/>
                    <a:pt x="109" y="197"/>
                    <a:pt x="108" y="197"/>
                  </a:cubicBezTo>
                  <a:cubicBezTo>
                    <a:pt x="106" y="195"/>
                    <a:pt x="91" y="191"/>
                    <a:pt x="71" y="188"/>
                  </a:cubicBezTo>
                  <a:cubicBezTo>
                    <a:pt x="71" y="188"/>
                    <a:pt x="71" y="188"/>
                    <a:pt x="71" y="188"/>
                  </a:cubicBezTo>
                  <a:cubicBezTo>
                    <a:pt x="71" y="188"/>
                    <a:pt x="70" y="188"/>
                    <a:pt x="70" y="188"/>
                  </a:cubicBezTo>
                  <a:cubicBezTo>
                    <a:pt x="57" y="186"/>
                    <a:pt x="41" y="185"/>
                    <a:pt x="25" y="186"/>
                  </a:cubicBezTo>
                  <a:cubicBezTo>
                    <a:pt x="25" y="186"/>
                    <a:pt x="27" y="173"/>
                    <a:pt x="26" y="157"/>
                  </a:cubicBezTo>
                  <a:cubicBezTo>
                    <a:pt x="25" y="147"/>
                    <a:pt x="23" y="135"/>
                    <a:pt x="19" y="125"/>
                  </a:cubicBezTo>
                  <a:cubicBezTo>
                    <a:pt x="15" y="116"/>
                    <a:pt x="12" y="107"/>
                    <a:pt x="9" y="99"/>
                  </a:cubicBezTo>
                  <a:cubicBezTo>
                    <a:pt x="4" y="84"/>
                    <a:pt x="0" y="73"/>
                    <a:pt x="0" y="72"/>
                  </a:cubicBezTo>
                  <a:cubicBezTo>
                    <a:pt x="0" y="71"/>
                    <a:pt x="4" y="33"/>
                    <a:pt x="34" y="18"/>
                  </a:cubicBezTo>
                  <a:cubicBezTo>
                    <a:pt x="34" y="18"/>
                    <a:pt x="49" y="6"/>
                    <a:pt x="57" y="7"/>
                  </a:cubicBezTo>
                  <a:cubicBezTo>
                    <a:pt x="66" y="8"/>
                    <a:pt x="72" y="0"/>
                    <a:pt x="76" y="0"/>
                  </a:cubicBezTo>
                  <a:cubicBezTo>
                    <a:pt x="80" y="0"/>
                    <a:pt x="85" y="7"/>
                    <a:pt x="92" y="9"/>
                  </a:cubicBezTo>
                  <a:cubicBezTo>
                    <a:pt x="100" y="12"/>
                    <a:pt x="107" y="7"/>
                    <a:pt x="112" y="11"/>
                  </a:cubicBezTo>
                  <a:cubicBezTo>
                    <a:pt x="116" y="14"/>
                    <a:pt x="121" y="24"/>
                    <a:pt x="124" y="24"/>
                  </a:cubicBezTo>
                  <a:cubicBezTo>
                    <a:pt x="127" y="24"/>
                    <a:pt x="136" y="31"/>
                    <a:pt x="134" y="37"/>
                  </a:cubicBezTo>
                  <a:cubicBezTo>
                    <a:pt x="134" y="38"/>
                    <a:pt x="134" y="38"/>
                    <a:pt x="134" y="38"/>
                  </a:cubicBezTo>
                  <a:cubicBezTo>
                    <a:pt x="134" y="38"/>
                    <a:pt x="134" y="38"/>
                    <a:pt x="134" y="38"/>
                  </a:cubicBezTo>
                  <a:cubicBezTo>
                    <a:pt x="134" y="39"/>
                    <a:pt x="134" y="39"/>
                    <a:pt x="133" y="39"/>
                  </a:cubicBezTo>
                  <a:cubicBezTo>
                    <a:pt x="133" y="40"/>
                    <a:pt x="133" y="40"/>
                    <a:pt x="132" y="41"/>
                  </a:cubicBezTo>
                  <a:cubicBezTo>
                    <a:pt x="132" y="41"/>
                    <a:pt x="131" y="41"/>
                    <a:pt x="131" y="42"/>
                  </a:cubicBezTo>
                  <a:cubicBezTo>
                    <a:pt x="131" y="42"/>
                    <a:pt x="130" y="42"/>
                    <a:pt x="130" y="42"/>
                  </a:cubicBezTo>
                  <a:cubicBezTo>
                    <a:pt x="130" y="43"/>
                    <a:pt x="130" y="43"/>
                    <a:pt x="129" y="43"/>
                  </a:cubicBezTo>
                  <a:cubicBezTo>
                    <a:pt x="129" y="43"/>
                    <a:pt x="129" y="43"/>
                    <a:pt x="129" y="43"/>
                  </a:cubicBezTo>
                  <a:cubicBezTo>
                    <a:pt x="129" y="43"/>
                    <a:pt x="139" y="82"/>
                    <a:pt x="138" y="90"/>
                  </a:cubicBezTo>
                  <a:cubicBezTo>
                    <a:pt x="138" y="97"/>
                    <a:pt x="137" y="106"/>
                    <a:pt x="139" y="113"/>
                  </a:cubicBezTo>
                  <a:cubicBezTo>
                    <a:pt x="141" y="118"/>
                    <a:pt x="141" y="129"/>
                    <a:pt x="138" y="142"/>
                  </a:cubicBezTo>
                  <a:close/>
                </a:path>
              </a:pathLst>
            </a:custGeom>
            <a:solidFill>
              <a:srgbClr val="F8F3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13" name="Forma libre 13">
              <a:extLst>
                <a:ext uri="{FF2B5EF4-FFF2-40B4-BE49-F238E27FC236}">
                  <a16:creationId xmlns:a16="http://schemas.microsoft.com/office/drawing/2014/main" id="{104737AB-59A7-4247-842C-6F97799DA28F}"/>
                </a:ext>
              </a:extLst>
            </p:cNvPr>
            <p:cNvSpPr>
              <a:spLocks/>
            </p:cNvSpPr>
            <p:nvPr/>
          </p:nvSpPr>
          <p:spPr bwMode="auto">
            <a:xfrm>
              <a:off x="5664200" y="3127375"/>
              <a:ext cx="781050" cy="900113"/>
            </a:xfrm>
            <a:custGeom>
              <a:avLst/>
              <a:gdLst>
                <a:gd name="T0" fmla="*/ 134 w 136"/>
                <a:gd name="T1" fmla="*/ 37 h 157"/>
                <a:gd name="T2" fmla="*/ 134 w 136"/>
                <a:gd name="T3" fmla="*/ 38 h 157"/>
                <a:gd name="T4" fmla="*/ 134 w 136"/>
                <a:gd name="T5" fmla="*/ 38 h 157"/>
                <a:gd name="T6" fmla="*/ 133 w 136"/>
                <a:gd name="T7" fmla="*/ 39 h 157"/>
                <a:gd name="T8" fmla="*/ 132 w 136"/>
                <a:gd name="T9" fmla="*/ 41 h 157"/>
                <a:gd name="T10" fmla="*/ 129 w 136"/>
                <a:gd name="T11" fmla="*/ 43 h 157"/>
                <a:gd name="T12" fmla="*/ 129 w 136"/>
                <a:gd name="T13" fmla="*/ 43 h 157"/>
                <a:gd name="T14" fmla="*/ 127 w 136"/>
                <a:gd name="T15" fmla="*/ 79 h 157"/>
                <a:gd name="T16" fmla="*/ 97 w 136"/>
                <a:gd name="T17" fmla="*/ 111 h 157"/>
                <a:gd name="T18" fmla="*/ 85 w 136"/>
                <a:gd name="T19" fmla="*/ 140 h 157"/>
                <a:gd name="T20" fmla="*/ 85 w 136"/>
                <a:gd name="T21" fmla="*/ 157 h 157"/>
                <a:gd name="T22" fmla="*/ 26 w 136"/>
                <a:gd name="T23" fmla="*/ 157 h 157"/>
                <a:gd name="T24" fmla="*/ 19 w 136"/>
                <a:gd name="T25" fmla="*/ 125 h 157"/>
                <a:gd name="T26" fmla="*/ 9 w 136"/>
                <a:gd name="T27" fmla="*/ 99 h 157"/>
                <a:gd name="T28" fmla="*/ 0 w 136"/>
                <a:gd name="T29" fmla="*/ 72 h 157"/>
                <a:gd name="T30" fmla="*/ 34 w 136"/>
                <a:gd name="T31" fmla="*/ 18 h 157"/>
                <a:gd name="T32" fmla="*/ 57 w 136"/>
                <a:gd name="T33" fmla="*/ 7 h 157"/>
                <a:gd name="T34" fmla="*/ 76 w 136"/>
                <a:gd name="T35" fmla="*/ 0 h 157"/>
                <a:gd name="T36" fmla="*/ 92 w 136"/>
                <a:gd name="T37" fmla="*/ 9 h 157"/>
                <a:gd name="T38" fmla="*/ 112 w 136"/>
                <a:gd name="T39" fmla="*/ 11 h 157"/>
                <a:gd name="T40" fmla="*/ 124 w 136"/>
                <a:gd name="T41" fmla="*/ 24 h 157"/>
                <a:gd name="T42" fmla="*/ 134 w 136"/>
                <a:gd name="T43" fmla="*/ 37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6" h="157">
                  <a:moveTo>
                    <a:pt x="134" y="37"/>
                  </a:moveTo>
                  <a:cubicBezTo>
                    <a:pt x="134" y="38"/>
                    <a:pt x="134" y="38"/>
                    <a:pt x="134" y="38"/>
                  </a:cubicBezTo>
                  <a:cubicBezTo>
                    <a:pt x="134" y="38"/>
                    <a:pt x="134" y="38"/>
                    <a:pt x="134" y="38"/>
                  </a:cubicBezTo>
                  <a:cubicBezTo>
                    <a:pt x="134" y="39"/>
                    <a:pt x="134" y="39"/>
                    <a:pt x="133" y="39"/>
                  </a:cubicBezTo>
                  <a:cubicBezTo>
                    <a:pt x="133" y="40"/>
                    <a:pt x="133" y="40"/>
                    <a:pt x="132" y="41"/>
                  </a:cubicBezTo>
                  <a:cubicBezTo>
                    <a:pt x="131" y="42"/>
                    <a:pt x="130" y="43"/>
                    <a:pt x="129" y="43"/>
                  </a:cubicBezTo>
                  <a:cubicBezTo>
                    <a:pt x="129" y="43"/>
                    <a:pt x="129" y="43"/>
                    <a:pt x="129" y="43"/>
                  </a:cubicBezTo>
                  <a:cubicBezTo>
                    <a:pt x="127" y="79"/>
                    <a:pt x="127" y="79"/>
                    <a:pt x="127" y="79"/>
                  </a:cubicBezTo>
                  <a:cubicBezTo>
                    <a:pt x="97" y="111"/>
                    <a:pt x="97" y="111"/>
                    <a:pt x="97" y="111"/>
                  </a:cubicBezTo>
                  <a:cubicBezTo>
                    <a:pt x="89" y="119"/>
                    <a:pt x="85" y="129"/>
                    <a:pt x="85" y="140"/>
                  </a:cubicBezTo>
                  <a:cubicBezTo>
                    <a:pt x="85" y="157"/>
                    <a:pt x="85" y="157"/>
                    <a:pt x="85" y="157"/>
                  </a:cubicBezTo>
                  <a:cubicBezTo>
                    <a:pt x="26" y="157"/>
                    <a:pt x="26" y="157"/>
                    <a:pt x="26" y="157"/>
                  </a:cubicBezTo>
                  <a:cubicBezTo>
                    <a:pt x="25" y="147"/>
                    <a:pt x="23" y="135"/>
                    <a:pt x="19" y="125"/>
                  </a:cubicBezTo>
                  <a:cubicBezTo>
                    <a:pt x="15" y="116"/>
                    <a:pt x="12" y="107"/>
                    <a:pt x="9" y="99"/>
                  </a:cubicBezTo>
                  <a:cubicBezTo>
                    <a:pt x="4" y="84"/>
                    <a:pt x="0" y="73"/>
                    <a:pt x="0" y="72"/>
                  </a:cubicBezTo>
                  <a:cubicBezTo>
                    <a:pt x="0" y="71"/>
                    <a:pt x="4" y="33"/>
                    <a:pt x="34" y="18"/>
                  </a:cubicBezTo>
                  <a:cubicBezTo>
                    <a:pt x="34" y="18"/>
                    <a:pt x="49" y="6"/>
                    <a:pt x="57" y="7"/>
                  </a:cubicBezTo>
                  <a:cubicBezTo>
                    <a:pt x="66" y="8"/>
                    <a:pt x="72" y="0"/>
                    <a:pt x="76" y="0"/>
                  </a:cubicBezTo>
                  <a:cubicBezTo>
                    <a:pt x="80" y="0"/>
                    <a:pt x="85" y="7"/>
                    <a:pt x="92" y="9"/>
                  </a:cubicBezTo>
                  <a:cubicBezTo>
                    <a:pt x="100" y="12"/>
                    <a:pt x="107" y="7"/>
                    <a:pt x="112" y="11"/>
                  </a:cubicBezTo>
                  <a:cubicBezTo>
                    <a:pt x="116" y="14"/>
                    <a:pt x="121" y="24"/>
                    <a:pt x="124" y="24"/>
                  </a:cubicBezTo>
                  <a:cubicBezTo>
                    <a:pt x="127" y="24"/>
                    <a:pt x="136" y="31"/>
                    <a:pt x="134" y="37"/>
                  </a:cubicBezTo>
                  <a:close/>
                </a:path>
              </a:pathLst>
            </a:custGeom>
            <a:gradFill>
              <a:gsLst>
                <a:gs pos="75000">
                  <a:srgbClr val="F7BDBB"/>
                </a:gs>
                <a:gs pos="100000">
                  <a:srgbClr val="F7BDBB">
                    <a:alpha val="0"/>
                  </a:srgbClr>
                </a:gs>
              </a:gsLst>
              <a:lin ang="5400000" scaled="1"/>
            </a:gradFill>
            <a:ln>
              <a:noFill/>
            </a:ln>
          </p:spPr>
          <p:txBody>
            <a:bodyPr vert="horz" wrap="square" lIns="91440" tIns="45720" rIns="91440" bIns="45720" numCol="1" rtlCol="0" anchor="t" anchorCtr="0" compatLnSpc="1">
              <a:prstTxWarp prst="textNoShape">
                <a:avLst/>
              </a:prstTxWarp>
            </a:bodyPr>
            <a:lstStyle/>
            <a:p>
              <a:pPr rtl="0"/>
              <a:endParaRPr lang="es-ES" dirty="0"/>
            </a:p>
          </p:txBody>
        </p:sp>
        <p:sp>
          <p:nvSpPr>
            <p:cNvPr id="14" name="Forma libre 14">
              <a:extLst>
                <a:ext uri="{FF2B5EF4-FFF2-40B4-BE49-F238E27FC236}">
                  <a16:creationId xmlns:a16="http://schemas.microsoft.com/office/drawing/2014/main" id="{A4EE508E-C139-4549-AD46-4E5E82F754BB}"/>
                </a:ext>
              </a:extLst>
            </p:cNvPr>
            <p:cNvSpPr>
              <a:spLocks/>
            </p:cNvSpPr>
            <p:nvPr/>
          </p:nvSpPr>
          <p:spPr bwMode="auto">
            <a:xfrm>
              <a:off x="5664200" y="3127375"/>
              <a:ext cx="781050" cy="566738"/>
            </a:xfrm>
            <a:custGeom>
              <a:avLst/>
              <a:gdLst>
                <a:gd name="T0" fmla="*/ 134 w 136"/>
                <a:gd name="T1" fmla="*/ 37 h 99"/>
                <a:gd name="T2" fmla="*/ 134 w 136"/>
                <a:gd name="T3" fmla="*/ 38 h 99"/>
                <a:gd name="T4" fmla="*/ 134 w 136"/>
                <a:gd name="T5" fmla="*/ 38 h 99"/>
                <a:gd name="T6" fmla="*/ 133 w 136"/>
                <a:gd name="T7" fmla="*/ 39 h 99"/>
                <a:gd name="T8" fmla="*/ 132 w 136"/>
                <a:gd name="T9" fmla="*/ 41 h 99"/>
                <a:gd name="T10" fmla="*/ 131 w 136"/>
                <a:gd name="T11" fmla="*/ 42 h 99"/>
                <a:gd name="T12" fmla="*/ 130 w 136"/>
                <a:gd name="T13" fmla="*/ 42 h 99"/>
                <a:gd name="T14" fmla="*/ 129 w 136"/>
                <a:gd name="T15" fmla="*/ 43 h 99"/>
                <a:gd name="T16" fmla="*/ 129 w 136"/>
                <a:gd name="T17" fmla="*/ 43 h 99"/>
                <a:gd name="T18" fmla="*/ 72 w 136"/>
                <a:gd name="T19" fmla="*/ 96 h 99"/>
                <a:gd name="T20" fmla="*/ 70 w 136"/>
                <a:gd name="T21" fmla="*/ 99 h 99"/>
                <a:gd name="T22" fmla="*/ 9 w 136"/>
                <a:gd name="T23" fmla="*/ 99 h 99"/>
                <a:gd name="T24" fmla="*/ 0 w 136"/>
                <a:gd name="T25" fmla="*/ 72 h 99"/>
                <a:gd name="T26" fmla="*/ 34 w 136"/>
                <a:gd name="T27" fmla="*/ 18 h 99"/>
                <a:gd name="T28" fmla="*/ 57 w 136"/>
                <a:gd name="T29" fmla="*/ 7 h 99"/>
                <a:gd name="T30" fmla="*/ 76 w 136"/>
                <a:gd name="T31" fmla="*/ 0 h 99"/>
                <a:gd name="T32" fmla="*/ 92 w 136"/>
                <a:gd name="T33" fmla="*/ 9 h 99"/>
                <a:gd name="T34" fmla="*/ 112 w 136"/>
                <a:gd name="T35" fmla="*/ 11 h 99"/>
                <a:gd name="T36" fmla="*/ 124 w 136"/>
                <a:gd name="T37" fmla="*/ 24 h 99"/>
                <a:gd name="T38" fmla="*/ 134 w 136"/>
                <a:gd name="T39"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6" h="99">
                  <a:moveTo>
                    <a:pt x="134" y="37"/>
                  </a:moveTo>
                  <a:cubicBezTo>
                    <a:pt x="134" y="38"/>
                    <a:pt x="134" y="38"/>
                    <a:pt x="134" y="38"/>
                  </a:cubicBezTo>
                  <a:cubicBezTo>
                    <a:pt x="134" y="38"/>
                    <a:pt x="134" y="38"/>
                    <a:pt x="134" y="38"/>
                  </a:cubicBezTo>
                  <a:cubicBezTo>
                    <a:pt x="134" y="39"/>
                    <a:pt x="134" y="39"/>
                    <a:pt x="133" y="39"/>
                  </a:cubicBezTo>
                  <a:cubicBezTo>
                    <a:pt x="133" y="40"/>
                    <a:pt x="133" y="40"/>
                    <a:pt x="132" y="41"/>
                  </a:cubicBezTo>
                  <a:cubicBezTo>
                    <a:pt x="132" y="41"/>
                    <a:pt x="131" y="41"/>
                    <a:pt x="131" y="42"/>
                  </a:cubicBezTo>
                  <a:cubicBezTo>
                    <a:pt x="131" y="42"/>
                    <a:pt x="130" y="42"/>
                    <a:pt x="130" y="42"/>
                  </a:cubicBezTo>
                  <a:cubicBezTo>
                    <a:pt x="130" y="43"/>
                    <a:pt x="130" y="43"/>
                    <a:pt x="129" y="43"/>
                  </a:cubicBezTo>
                  <a:cubicBezTo>
                    <a:pt x="129" y="43"/>
                    <a:pt x="129" y="43"/>
                    <a:pt x="129" y="43"/>
                  </a:cubicBezTo>
                  <a:cubicBezTo>
                    <a:pt x="124" y="45"/>
                    <a:pt x="107" y="51"/>
                    <a:pt x="72" y="96"/>
                  </a:cubicBezTo>
                  <a:cubicBezTo>
                    <a:pt x="72" y="97"/>
                    <a:pt x="71" y="98"/>
                    <a:pt x="70" y="99"/>
                  </a:cubicBezTo>
                  <a:cubicBezTo>
                    <a:pt x="9" y="99"/>
                    <a:pt x="9" y="99"/>
                    <a:pt x="9" y="99"/>
                  </a:cubicBezTo>
                  <a:cubicBezTo>
                    <a:pt x="4" y="84"/>
                    <a:pt x="0" y="73"/>
                    <a:pt x="0" y="72"/>
                  </a:cubicBezTo>
                  <a:cubicBezTo>
                    <a:pt x="0" y="71"/>
                    <a:pt x="4" y="33"/>
                    <a:pt x="34" y="18"/>
                  </a:cubicBezTo>
                  <a:cubicBezTo>
                    <a:pt x="34" y="18"/>
                    <a:pt x="49" y="6"/>
                    <a:pt x="57" y="7"/>
                  </a:cubicBezTo>
                  <a:cubicBezTo>
                    <a:pt x="66" y="8"/>
                    <a:pt x="72" y="0"/>
                    <a:pt x="76" y="0"/>
                  </a:cubicBezTo>
                  <a:cubicBezTo>
                    <a:pt x="80" y="0"/>
                    <a:pt x="85" y="7"/>
                    <a:pt x="92" y="9"/>
                  </a:cubicBezTo>
                  <a:cubicBezTo>
                    <a:pt x="100" y="12"/>
                    <a:pt x="107" y="7"/>
                    <a:pt x="112" y="11"/>
                  </a:cubicBezTo>
                  <a:cubicBezTo>
                    <a:pt x="116" y="14"/>
                    <a:pt x="121" y="24"/>
                    <a:pt x="124" y="24"/>
                  </a:cubicBezTo>
                  <a:cubicBezTo>
                    <a:pt x="127" y="24"/>
                    <a:pt x="136" y="31"/>
                    <a:pt x="134" y="37"/>
                  </a:cubicBezTo>
                  <a:close/>
                </a:path>
              </a:pathLst>
            </a:custGeom>
            <a:solidFill>
              <a:srgbClr val="FA9F9C"/>
            </a:solidFill>
            <a:ln>
              <a:noFill/>
            </a:ln>
          </p:spPr>
          <p:txBody>
            <a:bodyPr vert="horz" wrap="square" lIns="91440" tIns="45720" rIns="91440" bIns="45720" numCol="1" rtlCol="0" anchor="t" anchorCtr="0" compatLnSpc="1">
              <a:prstTxWarp prst="textNoShape">
                <a:avLst/>
              </a:prstTxWarp>
            </a:bodyPr>
            <a:lstStyle/>
            <a:p>
              <a:pPr rtl="0"/>
              <a:endParaRPr lang="es-ES" dirty="0"/>
            </a:p>
          </p:txBody>
        </p:sp>
        <p:sp>
          <p:nvSpPr>
            <p:cNvPr id="15" name="Forma libre 15">
              <a:extLst>
                <a:ext uri="{FF2B5EF4-FFF2-40B4-BE49-F238E27FC236}">
                  <a16:creationId xmlns:a16="http://schemas.microsoft.com/office/drawing/2014/main" id="{59F122DD-9773-48CA-B36A-41383E8FF7A4}"/>
                </a:ext>
              </a:extLst>
            </p:cNvPr>
            <p:cNvSpPr>
              <a:spLocks/>
            </p:cNvSpPr>
            <p:nvPr/>
          </p:nvSpPr>
          <p:spPr bwMode="auto">
            <a:xfrm>
              <a:off x="6289675" y="3775075"/>
              <a:ext cx="68263" cy="92075"/>
            </a:xfrm>
            <a:custGeom>
              <a:avLst/>
              <a:gdLst>
                <a:gd name="T0" fmla="*/ 0 w 12"/>
                <a:gd name="T1" fmla="*/ 4 h 16"/>
                <a:gd name="T2" fmla="*/ 6 w 12"/>
                <a:gd name="T3" fmla="*/ 8 h 16"/>
                <a:gd name="T4" fmla="*/ 12 w 12"/>
                <a:gd name="T5" fmla="*/ 16 h 16"/>
                <a:gd name="T6" fmla="*/ 0 w 12"/>
                <a:gd name="T7" fmla="*/ 4 h 16"/>
              </a:gdLst>
              <a:ahLst/>
              <a:cxnLst>
                <a:cxn ang="0">
                  <a:pos x="T0" y="T1"/>
                </a:cxn>
                <a:cxn ang="0">
                  <a:pos x="T2" y="T3"/>
                </a:cxn>
                <a:cxn ang="0">
                  <a:pos x="T4" y="T5"/>
                </a:cxn>
                <a:cxn ang="0">
                  <a:pos x="T6" y="T7"/>
                </a:cxn>
              </a:cxnLst>
              <a:rect l="0" t="0" r="r" b="b"/>
              <a:pathLst>
                <a:path w="12" h="16">
                  <a:moveTo>
                    <a:pt x="0" y="4"/>
                  </a:moveTo>
                  <a:cubicBezTo>
                    <a:pt x="0" y="0"/>
                    <a:pt x="4" y="3"/>
                    <a:pt x="6" y="8"/>
                  </a:cubicBezTo>
                  <a:cubicBezTo>
                    <a:pt x="7" y="13"/>
                    <a:pt x="11" y="16"/>
                    <a:pt x="12" y="16"/>
                  </a:cubicBezTo>
                  <a:cubicBezTo>
                    <a:pt x="12" y="16"/>
                    <a:pt x="1" y="14"/>
                    <a:pt x="0" y="4"/>
                  </a:cubicBezTo>
                  <a:close/>
                </a:path>
              </a:pathLst>
            </a:custGeom>
            <a:solidFill>
              <a:srgbClr val="0A00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16" name="Forma libre 16">
              <a:extLst>
                <a:ext uri="{FF2B5EF4-FFF2-40B4-BE49-F238E27FC236}">
                  <a16:creationId xmlns:a16="http://schemas.microsoft.com/office/drawing/2014/main" id="{0FEF4D20-2077-46B3-889D-C3694814510E}"/>
                </a:ext>
              </a:extLst>
            </p:cNvPr>
            <p:cNvSpPr>
              <a:spLocks/>
            </p:cNvSpPr>
            <p:nvPr/>
          </p:nvSpPr>
          <p:spPr bwMode="auto">
            <a:xfrm>
              <a:off x="6324600" y="3792538"/>
              <a:ext cx="131763" cy="360363"/>
            </a:xfrm>
            <a:custGeom>
              <a:avLst/>
              <a:gdLst>
                <a:gd name="T0" fmla="*/ 23 w 23"/>
                <a:gd name="T1" fmla="*/ 26 h 63"/>
                <a:gd name="T2" fmla="*/ 21 w 23"/>
                <a:gd name="T3" fmla="*/ 34 h 63"/>
                <a:gd name="T4" fmla="*/ 19 w 23"/>
                <a:gd name="T5" fmla="*/ 54 h 63"/>
                <a:gd name="T6" fmla="*/ 13 w 23"/>
                <a:gd name="T7" fmla="*/ 62 h 63"/>
                <a:gd name="T8" fmla="*/ 10 w 23"/>
                <a:gd name="T9" fmla="*/ 63 h 63"/>
                <a:gd name="T10" fmla="*/ 0 w 23"/>
                <a:gd name="T11" fmla="*/ 62 h 63"/>
                <a:gd name="T12" fmla="*/ 5 w 23"/>
                <a:gd name="T13" fmla="*/ 0 h 63"/>
                <a:gd name="T14" fmla="*/ 13 w 23"/>
                <a:gd name="T15" fmla="*/ 1 h 63"/>
                <a:gd name="T16" fmla="*/ 23 w 23"/>
                <a:gd name="T17" fmla="*/ 26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 h="63">
                  <a:moveTo>
                    <a:pt x="23" y="26"/>
                  </a:moveTo>
                  <a:cubicBezTo>
                    <a:pt x="23" y="29"/>
                    <a:pt x="22" y="31"/>
                    <a:pt x="21" y="34"/>
                  </a:cubicBezTo>
                  <a:cubicBezTo>
                    <a:pt x="21" y="35"/>
                    <a:pt x="20" y="50"/>
                    <a:pt x="19" y="54"/>
                  </a:cubicBezTo>
                  <a:cubicBezTo>
                    <a:pt x="19" y="56"/>
                    <a:pt x="17" y="61"/>
                    <a:pt x="13" y="62"/>
                  </a:cubicBezTo>
                  <a:cubicBezTo>
                    <a:pt x="12" y="63"/>
                    <a:pt x="11" y="63"/>
                    <a:pt x="10" y="63"/>
                  </a:cubicBezTo>
                  <a:cubicBezTo>
                    <a:pt x="3" y="62"/>
                    <a:pt x="0" y="62"/>
                    <a:pt x="0" y="62"/>
                  </a:cubicBezTo>
                  <a:cubicBezTo>
                    <a:pt x="0" y="62"/>
                    <a:pt x="8" y="22"/>
                    <a:pt x="5" y="0"/>
                  </a:cubicBezTo>
                  <a:cubicBezTo>
                    <a:pt x="13" y="1"/>
                    <a:pt x="13" y="1"/>
                    <a:pt x="13" y="1"/>
                  </a:cubicBezTo>
                  <a:cubicBezTo>
                    <a:pt x="13" y="1"/>
                    <a:pt x="17" y="19"/>
                    <a:pt x="23" y="26"/>
                  </a:cubicBezTo>
                  <a:close/>
                </a:path>
              </a:pathLst>
            </a:custGeom>
            <a:solidFill>
              <a:srgbClr val="FA9F9C"/>
            </a:solidFill>
            <a:ln>
              <a:noFill/>
            </a:ln>
          </p:spPr>
          <p:txBody>
            <a:bodyPr vert="horz" wrap="square" lIns="91440" tIns="45720" rIns="91440" bIns="45720" numCol="1" rtlCol="0" anchor="t" anchorCtr="0" compatLnSpc="1">
              <a:prstTxWarp prst="textNoShape">
                <a:avLst/>
              </a:prstTxWarp>
            </a:bodyPr>
            <a:lstStyle/>
            <a:p>
              <a:pPr rtl="0"/>
              <a:endParaRPr lang="es-ES" dirty="0"/>
            </a:p>
          </p:txBody>
        </p:sp>
        <p:sp>
          <p:nvSpPr>
            <p:cNvPr id="17" name="Forma libre 17">
              <a:extLst>
                <a:ext uri="{FF2B5EF4-FFF2-40B4-BE49-F238E27FC236}">
                  <a16:creationId xmlns:a16="http://schemas.microsoft.com/office/drawing/2014/main" id="{3E67FC6E-679C-4B7D-9F05-FF6856EDEB60}"/>
                </a:ext>
              </a:extLst>
            </p:cNvPr>
            <p:cNvSpPr>
              <a:spLocks/>
            </p:cNvSpPr>
            <p:nvPr/>
          </p:nvSpPr>
          <p:spPr bwMode="auto">
            <a:xfrm>
              <a:off x="6324600" y="4010025"/>
              <a:ext cx="74613" cy="142875"/>
            </a:xfrm>
            <a:custGeom>
              <a:avLst/>
              <a:gdLst>
                <a:gd name="T0" fmla="*/ 13 w 13"/>
                <a:gd name="T1" fmla="*/ 24 h 25"/>
                <a:gd name="T2" fmla="*/ 10 w 13"/>
                <a:gd name="T3" fmla="*/ 25 h 25"/>
                <a:gd name="T4" fmla="*/ 0 w 13"/>
                <a:gd name="T5" fmla="*/ 24 h 25"/>
                <a:gd name="T6" fmla="*/ 4 w 13"/>
                <a:gd name="T7" fmla="*/ 0 h 25"/>
                <a:gd name="T8" fmla="*/ 13 w 13"/>
                <a:gd name="T9" fmla="*/ 24 h 25"/>
              </a:gdLst>
              <a:ahLst/>
              <a:cxnLst>
                <a:cxn ang="0">
                  <a:pos x="T0" y="T1"/>
                </a:cxn>
                <a:cxn ang="0">
                  <a:pos x="T2" y="T3"/>
                </a:cxn>
                <a:cxn ang="0">
                  <a:pos x="T4" y="T5"/>
                </a:cxn>
                <a:cxn ang="0">
                  <a:pos x="T6" y="T7"/>
                </a:cxn>
                <a:cxn ang="0">
                  <a:pos x="T8" y="T9"/>
                </a:cxn>
              </a:cxnLst>
              <a:rect l="0" t="0" r="r" b="b"/>
              <a:pathLst>
                <a:path w="13" h="25">
                  <a:moveTo>
                    <a:pt x="13" y="24"/>
                  </a:moveTo>
                  <a:cubicBezTo>
                    <a:pt x="12" y="25"/>
                    <a:pt x="11" y="25"/>
                    <a:pt x="10" y="25"/>
                  </a:cubicBezTo>
                  <a:cubicBezTo>
                    <a:pt x="3" y="24"/>
                    <a:pt x="0" y="24"/>
                    <a:pt x="0" y="24"/>
                  </a:cubicBezTo>
                  <a:cubicBezTo>
                    <a:pt x="4" y="0"/>
                    <a:pt x="4" y="0"/>
                    <a:pt x="4" y="0"/>
                  </a:cubicBezTo>
                  <a:cubicBezTo>
                    <a:pt x="4" y="9"/>
                    <a:pt x="9" y="18"/>
                    <a:pt x="13" y="24"/>
                  </a:cubicBezTo>
                  <a:close/>
                </a:path>
              </a:pathLst>
            </a:custGeom>
            <a:gradFill>
              <a:gsLst>
                <a:gs pos="0">
                  <a:srgbClr val="4BC3E2">
                    <a:alpha val="63000"/>
                  </a:srgbClr>
                </a:gs>
                <a:gs pos="51000">
                  <a:srgbClr val="4BC3E2">
                    <a:alpha val="0"/>
                  </a:srgbClr>
                </a:gs>
              </a:gsLst>
              <a:lin ang="16200000" scaled="0"/>
            </a:gradFill>
            <a:ln>
              <a:noFill/>
            </a:ln>
          </p:spPr>
          <p:txBody>
            <a:bodyPr vert="horz" wrap="square" lIns="91440" tIns="45720" rIns="91440" bIns="45720" numCol="1" rtlCol="0" anchor="t" anchorCtr="0" compatLnSpc="1">
              <a:prstTxWarp prst="textNoShape">
                <a:avLst/>
              </a:prstTxWarp>
            </a:bodyPr>
            <a:lstStyle/>
            <a:p>
              <a:pPr rtl="0"/>
              <a:endParaRPr lang="es-ES" dirty="0"/>
            </a:p>
          </p:txBody>
        </p:sp>
        <p:sp>
          <p:nvSpPr>
            <p:cNvPr id="18" name="Forma libre 18">
              <a:extLst>
                <a:ext uri="{FF2B5EF4-FFF2-40B4-BE49-F238E27FC236}">
                  <a16:creationId xmlns:a16="http://schemas.microsoft.com/office/drawing/2014/main" id="{3E28299F-82DC-4BAC-A5BB-7B5EA5A95BC3}"/>
                </a:ext>
              </a:extLst>
            </p:cNvPr>
            <p:cNvSpPr>
              <a:spLocks noEditPoints="1"/>
            </p:cNvSpPr>
            <p:nvPr/>
          </p:nvSpPr>
          <p:spPr bwMode="auto">
            <a:xfrm>
              <a:off x="4832350" y="3162300"/>
              <a:ext cx="1503363" cy="2624138"/>
            </a:xfrm>
            <a:custGeom>
              <a:avLst/>
              <a:gdLst>
                <a:gd name="T0" fmla="*/ 258 w 262"/>
                <a:gd name="T1" fmla="*/ 413 h 458"/>
                <a:gd name="T2" fmla="*/ 208 w 262"/>
                <a:gd name="T3" fmla="*/ 314 h 458"/>
                <a:gd name="T4" fmla="*/ 214 w 262"/>
                <a:gd name="T5" fmla="*/ 201 h 458"/>
                <a:gd name="T6" fmla="*/ 225 w 262"/>
                <a:gd name="T7" fmla="*/ 192 h 458"/>
                <a:gd name="T8" fmla="*/ 217 w 262"/>
                <a:gd name="T9" fmla="*/ 182 h 458"/>
                <a:gd name="T10" fmla="*/ 216 w 262"/>
                <a:gd name="T11" fmla="*/ 182 h 458"/>
                <a:gd name="T12" fmla="*/ 216 w 262"/>
                <a:gd name="T13" fmla="*/ 182 h 458"/>
                <a:gd name="T14" fmla="*/ 215 w 262"/>
                <a:gd name="T15" fmla="*/ 182 h 458"/>
                <a:gd name="T16" fmla="*/ 215 w 262"/>
                <a:gd name="T17" fmla="*/ 182 h 458"/>
                <a:gd name="T18" fmla="*/ 213 w 262"/>
                <a:gd name="T19" fmla="*/ 151 h 458"/>
                <a:gd name="T20" fmla="*/ 217 w 262"/>
                <a:gd name="T21" fmla="*/ 90 h 458"/>
                <a:gd name="T22" fmla="*/ 222 w 262"/>
                <a:gd name="T23" fmla="*/ 56 h 458"/>
                <a:gd name="T24" fmla="*/ 202 w 262"/>
                <a:gd name="T25" fmla="*/ 1 h 458"/>
                <a:gd name="T26" fmla="*/ 179 w 262"/>
                <a:gd name="T27" fmla="*/ 12 h 458"/>
                <a:gd name="T28" fmla="*/ 145 w 262"/>
                <a:gd name="T29" fmla="*/ 66 h 458"/>
                <a:gd name="T30" fmla="*/ 154 w 262"/>
                <a:gd name="T31" fmla="*/ 93 h 458"/>
                <a:gd name="T32" fmla="*/ 164 w 262"/>
                <a:gd name="T33" fmla="*/ 119 h 458"/>
                <a:gd name="T34" fmla="*/ 171 w 262"/>
                <a:gd name="T35" fmla="*/ 151 h 458"/>
                <a:gd name="T36" fmla="*/ 170 w 262"/>
                <a:gd name="T37" fmla="*/ 180 h 458"/>
                <a:gd name="T38" fmla="*/ 149 w 262"/>
                <a:gd name="T39" fmla="*/ 196 h 458"/>
                <a:gd name="T40" fmla="*/ 94 w 262"/>
                <a:gd name="T41" fmla="*/ 213 h 458"/>
                <a:gd name="T42" fmla="*/ 94 w 262"/>
                <a:gd name="T43" fmla="*/ 213 h 458"/>
                <a:gd name="T44" fmla="*/ 38 w 262"/>
                <a:gd name="T45" fmla="*/ 292 h 458"/>
                <a:gd name="T46" fmla="*/ 23 w 262"/>
                <a:gd name="T47" fmla="*/ 408 h 458"/>
                <a:gd name="T48" fmla="*/ 104 w 262"/>
                <a:gd name="T49" fmla="*/ 409 h 458"/>
                <a:gd name="T50" fmla="*/ 104 w 262"/>
                <a:gd name="T51" fmla="*/ 413 h 458"/>
                <a:gd name="T52" fmla="*/ 109 w 262"/>
                <a:gd name="T53" fmla="*/ 458 h 458"/>
                <a:gd name="T54" fmla="*/ 260 w 262"/>
                <a:gd name="T55" fmla="*/ 458 h 458"/>
                <a:gd name="T56" fmla="*/ 258 w 262"/>
                <a:gd name="T57" fmla="*/ 413 h 458"/>
                <a:gd name="T58" fmla="*/ 76 w 262"/>
                <a:gd name="T59" fmla="*/ 350 h 458"/>
                <a:gd name="T60" fmla="*/ 95 w 262"/>
                <a:gd name="T61" fmla="*/ 329 h 458"/>
                <a:gd name="T62" fmla="*/ 97 w 262"/>
                <a:gd name="T63" fmla="*/ 350 h 458"/>
                <a:gd name="T64" fmla="*/ 76 w 262"/>
                <a:gd name="T65" fmla="*/ 350 h 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62" h="458">
                  <a:moveTo>
                    <a:pt x="258" y="413"/>
                  </a:moveTo>
                  <a:cubicBezTo>
                    <a:pt x="250" y="382"/>
                    <a:pt x="229" y="355"/>
                    <a:pt x="208" y="314"/>
                  </a:cubicBezTo>
                  <a:cubicBezTo>
                    <a:pt x="177" y="255"/>
                    <a:pt x="214" y="201"/>
                    <a:pt x="214" y="201"/>
                  </a:cubicBezTo>
                  <a:cubicBezTo>
                    <a:pt x="214" y="201"/>
                    <a:pt x="223" y="201"/>
                    <a:pt x="225" y="192"/>
                  </a:cubicBezTo>
                  <a:cubicBezTo>
                    <a:pt x="226" y="185"/>
                    <a:pt x="220" y="183"/>
                    <a:pt x="217" y="182"/>
                  </a:cubicBezTo>
                  <a:cubicBezTo>
                    <a:pt x="217" y="182"/>
                    <a:pt x="216" y="182"/>
                    <a:pt x="216" y="182"/>
                  </a:cubicBezTo>
                  <a:cubicBezTo>
                    <a:pt x="216" y="182"/>
                    <a:pt x="216" y="182"/>
                    <a:pt x="216" y="182"/>
                  </a:cubicBezTo>
                  <a:cubicBezTo>
                    <a:pt x="216" y="182"/>
                    <a:pt x="215" y="182"/>
                    <a:pt x="215" y="182"/>
                  </a:cubicBezTo>
                  <a:cubicBezTo>
                    <a:pt x="215" y="182"/>
                    <a:pt x="215" y="182"/>
                    <a:pt x="215" y="182"/>
                  </a:cubicBezTo>
                  <a:cubicBezTo>
                    <a:pt x="214" y="177"/>
                    <a:pt x="213" y="166"/>
                    <a:pt x="213" y="151"/>
                  </a:cubicBezTo>
                  <a:cubicBezTo>
                    <a:pt x="214" y="133"/>
                    <a:pt x="215" y="111"/>
                    <a:pt x="217" y="90"/>
                  </a:cubicBezTo>
                  <a:cubicBezTo>
                    <a:pt x="219" y="78"/>
                    <a:pt x="220" y="66"/>
                    <a:pt x="222" y="56"/>
                  </a:cubicBezTo>
                  <a:cubicBezTo>
                    <a:pt x="229" y="19"/>
                    <a:pt x="202" y="1"/>
                    <a:pt x="202" y="1"/>
                  </a:cubicBezTo>
                  <a:cubicBezTo>
                    <a:pt x="194" y="0"/>
                    <a:pt x="179" y="12"/>
                    <a:pt x="179" y="12"/>
                  </a:cubicBezTo>
                  <a:cubicBezTo>
                    <a:pt x="149" y="27"/>
                    <a:pt x="145" y="65"/>
                    <a:pt x="145" y="66"/>
                  </a:cubicBezTo>
                  <a:cubicBezTo>
                    <a:pt x="145" y="67"/>
                    <a:pt x="149" y="78"/>
                    <a:pt x="154" y="93"/>
                  </a:cubicBezTo>
                  <a:cubicBezTo>
                    <a:pt x="157" y="101"/>
                    <a:pt x="160" y="110"/>
                    <a:pt x="164" y="119"/>
                  </a:cubicBezTo>
                  <a:cubicBezTo>
                    <a:pt x="168" y="129"/>
                    <a:pt x="170" y="141"/>
                    <a:pt x="171" y="151"/>
                  </a:cubicBezTo>
                  <a:cubicBezTo>
                    <a:pt x="172" y="167"/>
                    <a:pt x="170" y="180"/>
                    <a:pt x="170" y="180"/>
                  </a:cubicBezTo>
                  <a:cubicBezTo>
                    <a:pt x="154" y="181"/>
                    <a:pt x="149" y="196"/>
                    <a:pt x="149" y="196"/>
                  </a:cubicBezTo>
                  <a:cubicBezTo>
                    <a:pt x="149" y="196"/>
                    <a:pt x="103" y="205"/>
                    <a:pt x="94" y="213"/>
                  </a:cubicBezTo>
                  <a:cubicBezTo>
                    <a:pt x="94" y="213"/>
                    <a:pt x="94" y="213"/>
                    <a:pt x="94" y="213"/>
                  </a:cubicBezTo>
                  <a:cubicBezTo>
                    <a:pt x="80" y="219"/>
                    <a:pt x="59" y="238"/>
                    <a:pt x="38" y="292"/>
                  </a:cubicBezTo>
                  <a:cubicBezTo>
                    <a:pt x="5" y="376"/>
                    <a:pt x="0" y="402"/>
                    <a:pt x="23" y="408"/>
                  </a:cubicBezTo>
                  <a:cubicBezTo>
                    <a:pt x="32" y="410"/>
                    <a:pt x="66" y="410"/>
                    <a:pt x="104" y="409"/>
                  </a:cubicBezTo>
                  <a:cubicBezTo>
                    <a:pt x="104" y="410"/>
                    <a:pt x="104" y="411"/>
                    <a:pt x="104" y="413"/>
                  </a:cubicBezTo>
                  <a:cubicBezTo>
                    <a:pt x="107" y="435"/>
                    <a:pt x="109" y="452"/>
                    <a:pt x="109" y="458"/>
                  </a:cubicBezTo>
                  <a:cubicBezTo>
                    <a:pt x="260" y="458"/>
                    <a:pt x="260" y="458"/>
                    <a:pt x="260" y="458"/>
                  </a:cubicBezTo>
                  <a:cubicBezTo>
                    <a:pt x="262" y="441"/>
                    <a:pt x="261" y="426"/>
                    <a:pt x="258" y="413"/>
                  </a:cubicBezTo>
                  <a:close/>
                  <a:moveTo>
                    <a:pt x="76" y="350"/>
                  </a:moveTo>
                  <a:cubicBezTo>
                    <a:pt x="76" y="350"/>
                    <a:pt x="85" y="341"/>
                    <a:pt x="95" y="329"/>
                  </a:cubicBezTo>
                  <a:cubicBezTo>
                    <a:pt x="96" y="336"/>
                    <a:pt x="97" y="343"/>
                    <a:pt x="97" y="350"/>
                  </a:cubicBezTo>
                  <a:cubicBezTo>
                    <a:pt x="85" y="350"/>
                    <a:pt x="76" y="350"/>
                    <a:pt x="76" y="350"/>
                  </a:cubicBezTo>
                  <a:close/>
                </a:path>
              </a:pathLst>
            </a:custGeom>
            <a:gradFill flip="none" rotWithShape="1">
              <a:gsLst>
                <a:gs pos="100000">
                  <a:srgbClr val="7289F2">
                    <a:alpha val="0"/>
                  </a:srgbClr>
                </a:gs>
                <a:gs pos="26000">
                  <a:srgbClr val="7289F2">
                    <a:alpha val="54000"/>
                  </a:srgbClr>
                </a:gs>
              </a:gsLst>
              <a:lin ang="7800000" scaled="0"/>
              <a:tileRect/>
            </a:gradFill>
            <a:ln>
              <a:noFill/>
            </a:ln>
          </p:spPr>
          <p:txBody>
            <a:bodyPr vert="horz" wrap="square" lIns="91440" tIns="45720" rIns="91440" bIns="45720" numCol="1" rtlCol="0" anchor="t" anchorCtr="0" compatLnSpc="1">
              <a:prstTxWarp prst="textNoShape">
                <a:avLst/>
              </a:prstTxWarp>
            </a:bodyPr>
            <a:lstStyle/>
            <a:p>
              <a:pPr rtl="0"/>
              <a:endParaRPr lang="es-ES" dirty="0"/>
            </a:p>
          </p:txBody>
        </p:sp>
        <p:sp>
          <p:nvSpPr>
            <p:cNvPr id="19" name="Forma libre 19">
              <a:extLst>
                <a:ext uri="{FF2B5EF4-FFF2-40B4-BE49-F238E27FC236}">
                  <a16:creationId xmlns:a16="http://schemas.microsoft.com/office/drawing/2014/main" id="{1F1055DB-0FAF-42E9-A9D9-33EEEA5E5D53}"/>
                </a:ext>
              </a:extLst>
            </p:cNvPr>
            <p:cNvSpPr>
              <a:spLocks/>
            </p:cNvSpPr>
            <p:nvPr/>
          </p:nvSpPr>
          <p:spPr bwMode="auto">
            <a:xfrm>
              <a:off x="5192713" y="5167313"/>
              <a:ext cx="236538" cy="338138"/>
            </a:xfrm>
            <a:custGeom>
              <a:avLst/>
              <a:gdLst>
                <a:gd name="T0" fmla="*/ 13 w 41"/>
                <a:gd name="T1" fmla="*/ 0 h 59"/>
                <a:gd name="T2" fmla="*/ 41 w 41"/>
                <a:gd name="T3" fmla="*/ 59 h 59"/>
                <a:gd name="T4" fmla="*/ 34 w 41"/>
                <a:gd name="T5" fmla="*/ 0 h 59"/>
                <a:gd name="T6" fmla="*/ 13 w 41"/>
                <a:gd name="T7" fmla="*/ 0 h 59"/>
              </a:gdLst>
              <a:ahLst/>
              <a:cxnLst>
                <a:cxn ang="0">
                  <a:pos x="T0" y="T1"/>
                </a:cxn>
                <a:cxn ang="0">
                  <a:pos x="T2" y="T3"/>
                </a:cxn>
                <a:cxn ang="0">
                  <a:pos x="T4" y="T5"/>
                </a:cxn>
                <a:cxn ang="0">
                  <a:pos x="T6" y="T7"/>
                </a:cxn>
              </a:cxnLst>
              <a:rect l="0" t="0" r="r" b="b"/>
              <a:pathLst>
                <a:path w="41" h="59">
                  <a:moveTo>
                    <a:pt x="13" y="0"/>
                  </a:moveTo>
                  <a:cubicBezTo>
                    <a:pt x="13" y="0"/>
                    <a:pt x="0" y="45"/>
                    <a:pt x="41" y="59"/>
                  </a:cubicBezTo>
                  <a:cubicBezTo>
                    <a:pt x="34" y="0"/>
                    <a:pt x="34" y="0"/>
                    <a:pt x="34" y="0"/>
                  </a:cubicBezTo>
                  <a:lnTo>
                    <a:pt x="13" y="0"/>
                  </a:lnTo>
                  <a:close/>
                </a:path>
              </a:pathLst>
            </a:custGeom>
            <a:solidFill>
              <a:srgbClr val="829CF3">
                <a:alpha val="26000"/>
              </a:srgbClr>
            </a:solidFill>
            <a:ln>
              <a:noFill/>
            </a:ln>
          </p:spPr>
          <p:txBody>
            <a:bodyPr vert="horz" wrap="square" lIns="91440" tIns="45720" rIns="91440" bIns="45720" numCol="1" rtlCol="0" anchor="t" anchorCtr="0" compatLnSpc="1">
              <a:prstTxWarp prst="textNoShape">
                <a:avLst/>
              </a:prstTxWarp>
            </a:bodyPr>
            <a:lstStyle/>
            <a:p>
              <a:pPr rtl="0"/>
              <a:endParaRPr lang="es-ES" dirty="0"/>
            </a:p>
          </p:txBody>
        </p:sp>
        <p:sp>
          <p:nvSpPr>
            <p:cNvPr id="20" name="Forma libre 20">
              <a:extLst>
                <a:ext uri="{FF2B5EF4-FFF2-40B4-BE49-F238E27FC236}">
                  <a16:creationId xmlns:a16="http://schemas.microsoft.com/office/drawing/2014/main" id="{33DD8503-AB72-4432-BEC9-FC4887059C26}"/>
                </a:ext>
              </a:extLst>
            </p:cNvPr>
            <p:cNvSpPr>
              <a:spLocks/>
            </p:cNvSpPr>
            <p:nvPr/>
          </p:nvSpPr>
          <p:spPr bwMode="auto">
            <a:xfrm>
              <a:off x="6191250" y="3625850"/>
              <a:ext cx="333375" cy="217488"/>
            </a:xfrm>
            <a:custGeom>
              <a:avLst/>
              <a:gdLst>
                <a:gd name="T0" fmla="*/ 57 w 58"/>
                <a:gd name="T1" fmla="*/ 4 h 38"/>
                <a:gd name="T2" fmla="*/ 57 w 58"/>
                <a:gd name="T3" fmla="*/ 8 h 38"/>
                <a:gd name="T4" fmla="*/ 53 w 58"/>
                <a:gd name="T5" fmla="*/ 18 h 38"/>
                <a:gd name="T6" fmla="*/ 47 w 58"/>
                <a:gd name="T7" fmla="*/ 24 h 38"/>
                <a:gd name="T8" fmla="*/ 46 w 58"/>
                <a:gd name="T9" fmla="*/ 22 h 38"/>
                <a:gd name="T10" fmla="*/ 47 w 58"/>
                <a:gd name="T11" fmla="*/ 21 h 38"/>
                <a:gd name="T12" fmla="*/ 53 w 58"/>
                <a:gd name="T13" fmla="*/ 8 h 38"/>
                <a:gd name="T14" fmla="*/ 46 w 58"/>
                <a:gd name="T15" fmla="*/ 11 h 38"/>
                <a:gd name="T16" fmla="*/ 17 w 58"/>
                <a:gd name="T17" fmla="*/ 23 h 38"/>
                <a:gd name="T18" fmla="*/ 5 w 58"/>
                <a:gd name="T19" fmla="*/ 37 h 38"/>
                <a:gd name="T20" fmla="*/ 0 w 58"/>
                <a:gd name="T21" fmla="*/ 35 h 38"/>
                <a:gd name="T22" fmla="*/ 15 w 58"/>
                <a:gd name="T23" fmla="*/ 20 h 38"/>
                <a:gd name="T24" fmla="*/ 46 w 58"/>
                <a:gd name="T25" fmla="*/ 7 h 38"/>
                <a:gd name="T26" fmla="*/ 52 w 58"/>
                <a:gd name="T27" fmla="*/ 4 h 38"/>
                <a:gd name="T28" fmla="*/ 46 w 58"/>
                <a:gd name="T29" fmla="*/ 2 h 38"/>
                <a:gd name="T30" fmla="*/ 46 w 58"/>
                <a:gd name="T31" fmla="*/ 0 h 38"/>
                <a:gd name="T32" fmla="*/ 53 w 58"/>
                <a:gd name="T33" fmla="*/ 1 h 38"/>
                <a:gd name="T34" fmla="*/ 57 w 58"/>
                <a:gd name="T35" fmla="*/ 4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 h="38">
                  <a:moveTo>
                    <a:pt x="57" y="4"/>
                  </a:moveTo>
                  <a:cubicBezTo>
                    <a:pt x="57" y="8"/>
                    <a:pt x="57" y="8"/>
                    <a:pt x="57" y="8"/>
                  </a:cubicBezTo>
                  <a:cubicBezTo>
                    <a:pt x="57" y="8"/>
                    <a:pt x="56" y="12"/>
                    <a:pt x="53" y="18"/>
                  </a:cubicBezTo>
                  <a:cubicBezTo>
                    <a:pt x="51" y="23"/>
                    <a:pt x="48" y="24"/>
                    <a:pt x="47" y="24"/>
                  </a:cubicBezTo>
                  <a:cubicBezTo>
                    <a:pt x="46" y="23"/>
                    <a:pt x="46" y="22"/>
                    <a:pt x="46" y="22"/>
                  </a:cubicBezTo>
                  <a:cubicBezTo>
                    <a:pt x="47" y="21"/>
                    <a:pt x="47" y="21"/>
                    <a:pt x="47" y="21"/>
                  </a:cubicBezTo>
                  <a:cubicBezTo>
                    <a:pt x="54" y="20"/>
                    <a:pt x="53" y="8"/>
                    <a:pt x="53" y="8"/>
                  </a:cubicBezTo>
                  <a:cubicBezTo>
                    <a:pt x="46" y="11"/>
                    <a:pt x="46" y="11"/>
                    <a:pt x="46" y="11"/>
                  </a:cubicBezTo>
                  <a:cubicBezTo>
                    <a:pt x="17" y="23"/>
                    <a:pt x="17" y="23"/>
                    <a:pt x="17" y="23"/>
                  </a:cubicBezTo>
                  <a:cubicBezTo>
                    <a:pt x="17" y="23"/>
                    <a:pt x="7" y="35"/>
                    <a:pt x="5" y="37"/>
                  </a:cubicBezTo>
                  <a:cubicBezTo>
                    <a:pt x="3" y="38"/>
                    <a:pt x="0" y="38"/>
                    <a:pt x="0" y="35"/>
                  </a:cubicBezTo>
                  <a:cubicBezTo>
                    <a:pt x="0" y="33"/>
                    <a:pt x="15" y="20"/>
                    <a:pt x="15" y="20"/>
                  </a:cubicBezTo>
                  <a:cubicBezTo>
                    <a:pt x="46" y="7"/>
                    <a:pt x="46" y="7"/>
                    <a:pt x="46" y="7"/>
                  </a:cubicBezTo>
                  <a:cubicBezTo>
                    <a:pt x="52" y="4"/>
                    <a:pt x="52" y="4"/>
                    <a:pt x="52" y="4"/>
                  </a:cubicBezTo>
                  <a:cubicBezTo>
                    <a:pt x="46" y="2"/>
                    <a:pt x="46" y="2"/>
                    <a:pt x="46" y="2"/>
                  </a:cubicBezTo>
                  <a:cubicBezTo>
                    <a:pt x="46" y="2"/>
                    <a:pt x="46" y="1"/>
                    <a:pt x="46" y="0"/>
                  </a:cubicBezTo>
                  <a:cubicBezTo>
                    <a:pt x="48" y="0"/>
                    <a:pt x="50" y="1"/>
                    <a:pt x="53" y="1"/>
                  </a:cubicBezTo>
                  <a:cubicBezTo>
                    <a:pt x="58" y="2"/>
                    <a:pt x="57" y="4"/>
                    <a:pt x="57" y="4"/>
                  </a:cubicBezTo>
                  <a:close/>
                </a:path>
              </a:pathLst>
            </a:custGeom>
            <a:solidFill>
              <a:srgbClr val="0A00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25" name="Forma libre: Forma 24">
              <a:extLst>
                <a:ext uri="{FF2B5EF4-FFF2-40B4-BE49-F238E27FC236}">
                  <a16:creationId xmlns:a16="http://schemas.microsoft.com/office/drawing/2014/main" id="{5734A953-9B6C-444B-B25F-6DF0B880B296}"/>
                </a:ext>
              </a:extLst>
            </p:cNvPr>
            <p:cNvSpPr/>
            <p:nvPr/>
          </p:nvSpPr>
          <p:spPr>
            <a:xfrm>
              <a:off x="6538394" y="3930239"/>
              <a:ext cx="104950" cy="82726"/>
            </a:xfrm>
            <a:custGeom>
              <a:avLst/>
              <a:gdLst>
                <a:gd name="connsiteX0" fmla="*/ 519 w 104950"/>
                <a:gd name="connsiteY0" fmla="*/ 1205 h 82726"/>
                <a:gd name="connsiteX1" fmla="*/ 64812 w 104950"/>
                <a:gd name="connsiteY1" fmla="*/ 36924 h 82726"/>
                <a:gd name="connsiteX2" fmla="*/ 102912 w 104950"/>
                <a:gd name="connsiteY2" fmla="*/ 82167 h 82726"/>
                <a:gd name="connsiteX3" fmla="*/ 519 w 104950"/>
                <a:gd name="connsiteY3" fmla="*/ 1205 h 82726"/>
              </a:gdLst>
              <a:ahLst/>
              <a:cxnLst>
                <a:cxn ang="0">
                  <a:pos x="connsiteX0" y="connsiteY0"/>
                </a:cxn>
                <a:cxn ang="0">
                  <a:pos x="connsiteX1" y="connsiteY1"/>
                </a:cxn>
                <a:cxn ang="0">
                  <a:pos x="connsiteX2" y="connsiteY2"/>
                </a:cxn>
                <a:cxn ang="0">
                  <a:pos x="connsiteX3" y="connsiteY3"/>
                </a:cxn>
              </a:cxnLst>
              <a:rect l="l" t="t" r="r" b="b"/>
              <a:pathLst>
                <a:path w="104950" h="82726">
                  <a:moveTo>
                    <a:pt x="519" y="1205"/>
                  </a:moveTo>
                  <a:cubicBezTo>
                    <a:pt x="-5831" y="-6335"/>
                    <a:pt x="47747" y="23430"/>
                    <a:pt x="64812" y="36924"/>
                  </a:cubicBezTo>
                  <a:cubicBezTo>
                    <a:pt x="81877" y="50418"/>
                    <a:pt x="113231" y="87723"/>
                    <a:pt x="102912" y="82167"/>
                  </a:cubicBezTo>
                  <a:cubicBezTo>
                    <a:pt x="92593" y="76611"/>
                    <a:pt x="6869" y="8745"/>
                    <a:pt x="519" y="1205"/>
                  </a:cubicBezTo>
                  <a:close/>
                </a:path>
              </a:pathLst>
            </a:custGeom>
            <a:solidFill>
              <a:srgbClr val="0A00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150" name="Forma libre: Forma 149">
              <a:extLst>
                <a:ext uri="{FF2B5EF4-FFF2-40B4-BE49-F238E27FC236}">
                  <a16:creationId xmlns:a16="http://schemas.microsoft.com/office/drawing/2014/main" id="{0981B24C-CD45-4505-87DD-EBA799A608A0}"/>
                </a:ext>
              </a:extLst>
            </p:cNvPr>
            <p:cNvSpPr/>
            <p:nvPr/>
          </p:nvSpPr>
          <p:spPr>
            <a:xfrm>
              <a:off x="6586362" y="3924595"/>
              <a:ext cx="104950" cy="82726"/>
            </a:xfrm>
            <a:custGeom>
              <a:avLst/>
              <a:gdLst>
                <a:gd name="connsiteX0" fmla="*/ 519 w 104950"/>
                <a:gd name="connsiteY0" fmla="*/ 1205 h 82726"/>
                <a:gd name="connsiteX1" fmla="*/ 64812 w 104950"/>
                <a:gd name="connsiteY1" fmla="*/ 36924 h 82726"/>
                <a:gd name="connsiteX2" fmla="*/ 102912 w 104950"/>
                <a:gd name="connsiteY2" fmla="*/ 82167 h 82726"/>
                <a:gd name="connsiteX3" fmla="*/ 519 w 104950"/>
                <a:gd name="connsiteY3" fmla="*/ 1205 h 82726"/>
              </a:gdLst>
              <a:ahLst/>
              <a:cxnLst>
                <a:cxn ang="0">
                  <a:pos x="connsiteX0" y="connsiteY0"/>
                </a:cxn>
                <a:cxn ang="0">
                  <a:pos x="connsiteX1" y="connsiteY1"/>
                </a:cxn>
                <a:cxn ang="0">
                  <a:pos x="connsiteX2" y="connsiteY2"/>
                </a:cxn>
                <a:cxn ang="0">
                  <a:pos x="connsiteX3" y="connsiteY3"/>
                </a:cxn>
              </a:cxnLst>
              <a:rect l="l" t="t" r="r" b="b"/>
              <a:pathLst>
                <a:path w="104950" h="82726">
                  <a:moveTo>
                    <a:pt x="519" y="1205"/>
                  </a:moveTo>
                  <a:cubicBezTo>
                    <a:pt x="-5831" y="-6335"/>
                    <a:pt x="47747" y="23430"/>
                    <a:pt x="64812" y="36924"/>
                  </a:cubicBezTo>
                  <a:cubicBezTo>
                    <a:pt x="81877" y="50418"/>
                    <a:pt x="113231" y="87723"/>
                    <a:pt x="102912" y="82167"/>
                  </a:cubicBezTo>
                  <a:cubicBezTo>
                    <a:pt x="92593" y="76611"/>
                    <a:pt x="6869" y="8745"/>
                    <a:pt x="519" y="1205"/>
                  </a:cubicBezTo>
                  <a:close/>
                </a:path>
              </a:pathLst>
            </a:custGeom>
            <a:solidFill>
              <a:srgbClr val="0A00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26" name="Forma libre: Forma 25">
              <a:extLst>
                <a:ext uri="{FF2B5EF4-FFF2-40B4-BE49-F238E27FC236}">
                  <a16:creationId xmlns:a16="http://schemas.microsoft.com/office/drawing/2014/main" id="{95F849CF-BB96-4670-91B9-CF85441BB33B}"/>
                </a:ext>
              </a:extLst>
            </p:cNvPr>
            <p:cNvSpPr/>
            <p:nvPr/>
          </p:nvSpPr>
          <p:spPr>
            <a:xfrm>
              <a:off x="5832786" y="4279895"/>
              <a:ext cx="465015" cy="55559"/>
            </a:xfrm>
            <a:custGeom>
              <a:avLst/>
              <a:gdLst>
                <a:gd name="connsiteX0" fmla="*/ 456889 w 465015"/>
                <a:gd name="connsiteY0" fmla="*/ 50805 h 55559"/>
                <a:gd name="connsiteX1" fmla="*/ 2864 w 465015"/>
                <a:gd name="connsiteY1" fmla="*/ 5 h 55559"/>
                <a:gd name="connsiteX2" fmla="*/ 272739 w 465015"/>
                <a:gd name="connsiteY2" fmla="*/ 47630 h 55559"/>
                <a:gd name="connsiteX3" fmla="*/ 456889 w 465015"/>
                <a:gd name="connsiteY3" fmla="*/ 50805 h 55559"/>
              </a:gdLst>
              <a:ahLst/>
              <a:cxnLst>
                <a:cxn ang="0">
                  <a:pos x="connsiteX0" y="connsiteY0"/>
                </a:cxn>
                <a:cxn ang="0">
                  <a:pos x="connsiteX1" y="connsiteY1"/>
                </a:cxn>
                <a:cxn ang="0">
                  <a:pos x="connsiteX2" y="connsiteY2"/>
                </a:cxn>
                <a:cxn ang="0">
                  <a:pos x="connsiteX3" y="connsiteY3"/>
                </a:cxn>
              </a:cxnLst>
              <a:rect l="l" t="t" r="r" b="b"/>
              <a:pathLst>
                <a:path w="465015" h="55559">
                  <a:moveTo>
                    <a:pt x="456889" y="50805"/>
                  </a:moveTo>
                  <a:cubicBezTo>
                    <a:pt x="411910" y="42867"/>
                    <a:pt x="33556" y="534"/>
                    <a:pt x="2864" y="5"/>
                  </a:cubicBezTo>
                  <a:cubicBezTo>
                    <a:pt x="-27828" y="-524"/>
                    <a:pt x="196539" y="39163"/>
                    <a:pt x="272739" y="47630"/>
                  </a:cubicBezTo>
                  <a:cubicBezTo>
                    <a:pt x="348939" y="56097"/>
                    <a:pt x="501868" y="58743"/>
                    <a:pt x="456889" y="50805"/>
                  </a:cubicBezTo>
                  <a:close/>
                </a:path>
              </a:pathLst>
            </a:custGeom>
            <a:solidFill>
              <a:srgbClr val="0A00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es-ES" dirty="0">
                <a:solidFill>
                  <a:schemeClr val="tx1"/>
                </a:solidFill>
              </a:endParaRPr>
            </a:p>
          </p:txBody>
        </p:sp>
      </p:grpSp>
      <p:grpSp>
        <p:nvGrpSpPr>
          <p:cNvPr id="153" name="Grupo 152">
            <a:extLst>
              <a:ext uri="{FF2B5EF4-FFF2-40B4-BE49-F238E27FC236}">
                <a16:creationId xmlns:a16="http://schemas.microsoft.com/office/drawing/2014/main" id="{14E63ABA-A2BE-460E-AEC1-558B63A0D598}"/>
              </a:ext>
            </a:extLst>
          </p:cNvPr>
          <p:cNvGrpSpPr/>
          <p:nvPr/>
        </p:nvGrpSpPr>
        <p:grpSpPr>
          <a:xfrm>
            <a:off x="5781290" y="1569642"/>
            <a:ext cx="584970" cy="674403"/>
            <a:chOff x="2686050" y="2895601"/>
            <a:chExt cx="330200" cy="346075"/>
          </a:xfrm>
        </p:grpSpPr>
        <p:sp>
          <p:nvSpPr>
            <p:cNvPr id="154" name="Elipse 309">
              <a:extLst>
                <a:ext uri="{FF2B5EF4-FFF2-40B4-BE49-F238E27FC236}">
                  <a16:creationId xmlns:a16="http://schemas.microsoft.com/office/drawing/2014/main" id="{AC91C28A-AC97-43D2-BB20-485D353E831B}"/>
                </a:ext>
              </a:extLst>
            </p:cNvPr>
            <p:cNvSpPr>
              <a:spLocks noChangeArrowheads="1"/>
            </p:cNvSpPr>
            <p:nvPr/>
          </p:nvSpPr>
          <p:spPr bwMode="auto">
            <a:xfrm>
              <a:off x="2809875" y="2895601"/>
              <a:ext cx="82550" cy="82550"/>
            </a:xfrm>
            <a:prstGeom prst="ellipse">
              <a:avLst/>
            </a:pr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155" name="Forma libre 310">
              <a:extLst>
                <a:ext uri="{FF2B5EF4-FFF2-40B4-BE49-F238E27FC236}">
                  <a16:creationId xmlns:a16="http://schemas.microsoft.com/office/drawing/2014/main" id="{307DC6B5-75A0-4610-B431-35147A890CA0}"/>
                </a:ext>
              </a:extLst>
            </p:cNvPr>
            <p:cNvSpPr>
              <a:spLocks/>
            </p:cNvSpPr>
            <p:nvPr/>
          </p:nvSpPr>
          <p:spPr bwMode="auto">
            <a:xfrm>
              <a:off x="2782888" y="2978151"/>
              <a:ext cx="134938" cy="66675"/>
            </a:xfrm>
            <a:custGeom>
              <a:avLst/>
              <a:gdLst>
                <a:gd name="T0" fmla="*/ 36 w 36"/>
                <a:gd name="T1" fmla="*/ 18 h 18"/>
                <a:gd name="T2" fmla="*/ 0 w 36"/>
                <a:gd name="T3" fmla="*/ 18 h 18"/>
                <a:gd name="T4" fmla="*/ 18 w 36"/>
                <a:gd name="T5" fmla="*/ 0 h 18"/>
                <a:gd name="T6" fmla="*/ 36 w 36"/>
                <a:gd name="T7" fmla="*/ 18 h 18"/>
              </a:gdLst>
              <a:ahLst/>
              <a:cxnLst>
                <a:cxn ang="0">
                  <a:pos x="T0" y="T1"/>
                </a:cxn>
                <a:cxn ang="0">
                  <a:pos x="T2" y="T3"/>
                </a:cxn>
                <a:cxn ang="0">
                  <a:pos x="T4" y="T5"/>
                </a:cxn>
                <a:cxn ang="0">
                  <a:pos x="T6" y="T7"/>
                </a:cxn>
              </a:cxnLst>
              <a:rect l="0" t="0" r="r" b="b"/>
              <a:pathLst>
                <a:path w="36" h="18">
                  <a:moveTo>
                    <a:pt x="36" y="18"/>
                  </a:moveTo>
                  <a:cubicBezTo>
                    <a:pt x="0" y="18"/>
                    <a:pt x="0" y="18"/>
                    <a:pt x="0" y="18"/>
                  </a:cubicBezTo>
                  <a:cubicBezTo>
                    <a:pt x="0" y="8"/>
                    <a:pt x="8" y="0"/>
                    <a:pt x="18" y="0"/>
                  </a:cubicBezTo>
                  <a:cubicBezTo>
                    <a:pt x="28" y="0"/>
                    <a:pt x="36" y="8"/>
                    <a:pt x="36" y="18"/>
                  </a:cubicBezTo>
                  <a:close/>
                </a:path>
              </a:pathLst>
            </a:cu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156" name="Elipse 311">
              <a:extLst>
                <a:ext uri="{FF2B5EF4-FFF2-40B4-BE49-F238E27FC236}">
                  <a16:creationId xmlns:a16="http://schemas.microsoft.com/office/drawing/2014/main" id="{16EA5084-E99D-4DD5-B478-224937E08C2D}"/>
                </a:ext>
              </a:extLst>
            </p:cNvPr>
            <p:cNvSpPr>
              <a:spLocks noChangeArrowheads="1"/>
            </p:cNvSpPr>
            <p:nvPr/>
          </p:nvSpPr>
          <p:spPr bwMode="auto">
            <a:xfrm>
              <a:off x="2708275" y="3128963"/>
              <a:ext cx="60325" cy="58738"/>
            </a:xfrm>
            <a:prstGeom prst="ellipse">
              <a:avLst/>
            </a:pr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157" name="Forma libre 312">
              <a:extLst>
                <a:ext uri="{FF2B5EF4-FFF2-40B4-BE49-F238E27FC236}">
                  <a16:creationId xmlns:a16="http://schemas.microsoft.com/office/drawing/2014/main" id="{210EC1C6-3182-40F6-869F-33B0ABF22B6A}"/>
                </a:ext>
              </a:extLst>
            </p:cNvPr>
            <p:cNvSpPr>
              <a:spLocks/>
            </p:cNvSpPr>
            <p:nvPr/>
          </p:nvSpPr>
          <p:spPr bwMode="auto">
            <a:xfrm>
              <a:off x="2686050" y="3187701"/>
              <a:ext cx="104775" cy="53975"/>
            </a:xfrm>
            <a:custGeom>
              <a:avLst/>
              <a:gdLst>
                <a:gd name="T0" fmla="*/ 28 w 28"/>
                <a:gd name="T1" fmla="*/ 14 h 14"/>
                <a:gd name="T2" fmla="*/ 0 w 28"/>
                <a:gd name="T3" fmla="*/ 14 h 14"/>
                <a:gd name="T4" fmla="*/ 14 w 28"/>
                <a:gd name="T5" fmla="*/ 0 h 14"/>
                <a:gd name="T6" fmla="*/ 28 w 28"/>
                <a:gd name="T7" fmla="*/ 14 h 14"/>
              </a:gdLst>
              <a:ahLst/>
              <a:cxnLst>
                <a:cxn ang="0">
                  <a:pos x="T0" y="T1"/>
                </a:cxn>
                <a:cxn ang="0">
                  <a:pos x="T2" y="T3"/>
                </a:cxn>
                <a:cxn ang="0">
                  <a:pos x="T4" y="T5"/>
                </a:cxn>
                <a:cxn ang="0">
                  <a:pos x="T6" y="T7"/>
                </a:cxn>
              </a:cxnLst>
              <a:rect l="0" t="0" r="r" b="b"/>
              <a:pathLst>
                <a:path w="28" h="14">
                  <a:moveTo>
                    <a:pt x="28" y="14"/>
                  </a:moveTo>
                  <a:cubicBezTo>
                    <a:pt x="0" y="14"/>
                    <a:pt x="0" y="14"/>
                    <a:pt x="0" y="14"/>
                  </a:cubicBezTo>
                  <a:cubicBezTo>
                    <a:pt x="0" y="6"/>
                    <a:pt x="6" y="0"/>
                    <a:pt x="14" y="0"/>
                  </a:cubicBezTo>
                  <a:cubicBezTo>
                    <a:pt x="22" y="0"/>
                    <a:pt x="28" y="6"/>
                    <a:pt x="28" y="14"/>
                  </a:cubicBezTo>
                  <a:close/>
                </a:path>
              </a:pathLst>
            </a:cu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158" name="Elipse 313">
              <a:extLst>
                <a:ext uri="{FF2B5EF4-FFF2-40B4-BE49-F238E27FC236}">
                  <a16:creationId xmlns:a16="http://schemas.microsoft.com/office/drawing/2014/main" id="{168ACDC4-22F5-4D4B-A783-44D3655B843F}"/>
                </a:ext>
              </a:extLst>
            </p:cNvPr>
            <p:cNvSpPr>
              <a:spLocks noChangeArrowheads="1"/>
            </p:cNvSpPr>
            <p:nvPr/>
          </p:nvSpPr>
          <p:spPr bwMode="auto">
            <a:xfrm>
              <a:off x="2933700" y="3128963"/>
              <a:ext cx="60325" cy="58738"/>
            </a:xfrm>
            <a:prstGeom prst="ellipse">
              <a:avLst/>
            </a:pr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159" name="Forma libre 314">
              <a:extLst>
                <a:ext uri="{FF2B5EF4-FFF2-40B4-BE49-F238E27FC236}">
                  <a16:creationId xmlns:a16="http://schemas.microsoft.com/office/drawing/2014/main" id="{9350080E-FAD1-420D-A674-785E5FD1F3EE}"/>
                </a:ext>
              </a:extLst>
            </p:cNvPr>
            <p:cNvSpPr>
              <a:spLocks/>
            </p:cNvSpPr>
            <p:nvPr/>
          </p:nvSpPr>
          <p:spPr bwMode="auto">
            <a:xfrm>
              <a:off x="2911475" y="3187701"/>
              <a:ext cx="104775" cy="53975"/>
            </a:xfrm>
            <a:custGeom>
              <a:avLst/>
              <a:gdLst>
                <a:gd name="T0" fmla="*/ 28 w 28"/>
                <a:gd name="T1" fmla="*/ 14 h 14"/>
                <a:gd name="T2" fmla="*/ 0 w 28"/>
                <a:gd name="T3" fmla="*/ 14 h 14"/>
                <a:gd name="T4" fmla="*/ 14 w 28"/>
                <a:gd name="T5" fmla="*/ 0 h 14"/>
                <a:gd name="T6" fmla="*/ 28 w 28"/>
                <a:gd name="T7" fmla="*/ 14 h 14"/>
              </a:gdLst>
              <a:ahLst/>
              <a:cxnLst>
                <a:cxn ang="0">
                  <a:pos x="T0" y="T1"/>
                </a:cxn>
                <a:cxn ang="0">
                  <a:pos x="T2" y="T3"/>
                </a:cxn>
                <a:cxn ang="0">
                  <a:pos x="T4" y="T5"/>
                </a:cxn>
                <a:cxn ang="0">
                  <a:pos x="T6" y="T7"/>
                </a:cxn>
              </a:cxnLst>
              <a:rect l="0" t="0" r="r" b="b"/>
              <a:pathLst>
                <a:path w="28" h="14">
                  <a:moveTo>
                    <a:pt x="28" y="14"/>
                  </a:moveTo>
                  <a:cubicBezTo>
                    <a:pt x="0" y="14"/>
                    <a:pt x="0" y="14"/>
                    <a:pt x="0" y="14"/>
                  </a:cubicBezTo>
                  <a:cubicBezTo>
                    <a:pt x="0" y="6"/>
                    <a:pt x="6" y="0"/>
                    <a:pt x="14" y="0"/>
                  </a:cubicBezTo>
                  <a:cubicBezTo>
                    <a:pt x="22" y="0"/>
                    <a:pt x="28" y="6"/>
                    <a:pt x="28" y="14"/>
                  </a:cubicBezTo>
                  <a:close/>
                </a:path>
              </a:pathLst>
            </a:cu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160" name="Elipse 315">
              <a:extLst>
                <a:ext uri="{FF2B5EF4-FFF2-40B4-BE49-F238E27FC236}">
                  <a16:creationId xmlns:a16="http://schemas.microsoft.com/office/drawing/2014/main" id="{A3A96249-064E-4E4F-800D-F3E32321B7D5}"/>
                </a:ext>
              </a:extLst>
            </p:cNvPr>
            <p:cNvSpPr>
              <a:spLocks noChangeArrowheads="1"/>
            </p:cNvSpPr>
            <p:nvPr/>
          </p:nvSpPr>
          <p:spPr bwMode="auto">
            <a:xfrm>
              <a:off x="2933700" y="3128963"/>
              <a:ext cx="60325" cy="58738"/>
            </a:xfrm>
            <a:prstGeom prst="ellipse">
              <a:avLst/>
            </a:pr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161" name="Forma libre 316">
              <a:extLst>
                <a:ext uri="{FF2B5EF4-FFF2-40B4-BE49-F238E27FC236}">
                  <a16:creationId xmlns:a16="http://schemas.microsoft.com/office/drawing/2014/main" id="{5B0FA9F4-74E7-4069-9E66-4CD168516DBB}"/>
                </a:ext>
              </a:extLst>
            </p:cNvPr>
            <p:cNvSpPr>
              <a:spLocks/>
            </p:cNvSpPr>
            <p:nvPr/>
          </p:nvSpPr>
          <p:spPr bwMode="auto">
            <a:xfrm>
              <a:off x="2911475" y="3187701"/>
              <a:ext cx="104775" cy="53975"/>
            </a:xfrm>
            <a:custGeom>
              <a:avLst/>
              <a:gdLst>
                <a:gd name="T0" fmla="*/ 28 w 28"/>
                <a:gd name="T1" fmla="*/ 14 h 14"/>
                <a:gd name="T2" fmla="*/ 0 w 28"/>
                <a:gd name="T3" fmla="*/ 14 h 14"/>
                <a:gd name="T4" fmla="*/ 14 w 28"/>
                <a:gd name="T5" fmla="*/ 0 h 14"/>
                <a:gd name="T6" fmla="*/ 28 w 28"/>
                <a:gd name="T7" fmla="*/ 14 h 14"/>
              </a:gdLst>
              <a:ahLst/>
              <a:cxnLst>
                <a:cxn ang="0">
                  <a:pos x="T0" y="T1"/>
                </a:cxn>
                <a:cxn ang="0">
                  <a:pos x="T2" y="T3"/>
                </a:cxn>
                <a:cxn ang="0">
                  <a:pos x="T4" y="T5"/>
                </a:cxn>
                <a:cxn ang="0">
                  <a:pos x="T6" y="T7"/>
                </a:cxn>
              </a:cxnLst>
              <a:rect l="0" t="0" r="r" b="b"/>
              <a:pathLst>
                <a:path w="28" h="14">
                  <a:moveTo>
                    <a:pt x="28" y="14"/>
                  </a:moveTo>
                  <a:cubicBezTo>
                    <a:pt x="0" y="14"/>
                    <a:pt x="0" y="14"/>
                    <a:pt x="0" y="14"/>
                  </a:cubicBezTo>
                  <a:cubicBezTo>
                    <a:pt x="0" y="6"/>
                    <a:pt x="6" y="0"/>
                    <a:pt x="14" y="0"/>
                  </a:cubicBezTo>
                  <a:cubicBezTo>
                    <a:pt x="22" y="0"/>
                    <a:pt x="28" y="6"/>
                    <a:pt x="28" y="14"/>
                  </a:cubicBezTo>
                  <a:close/>
                </a:path>
              </a:pathLst>
            </a:cu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162" name="Elipse 317">
              <a:extLst>
                <a:ext uri="{FF2B5EF4-FFF2-40B4-BE49-F238E27FC236}">
                  <a16:creationId xmlns:a16="http://schemas.microsoft.com/office/drawing/2014/main" id="{8B1079C4-08A2-4532-BF93-C9FBD28FC053}"/>
                </a:ext>
              </a:extLst>
            </p:cNvPr>
            <p:cNvSpPr>
              <a:spLocks noChangeArrowheads="1"/>
            </p:cNvSpPr>
            <p:nvPr/>
          </p:nvSpPr>
          <p:spPr bwMode="auto">
            <a:xfrm>
              <a:off x="2820988" y="3128963"/>
              <a:ext cx="60325" cy="58738"/>
            </a:xfrm>
            <a:prstGeom prst="ellipse">
              <a:avLst/>
            </a:pr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163" name="Forma libre 318">
              <a:extLst>
                <a:ext uri="{FF2B5EF4-FFF2-40B4-BE49-F238E27FC236}">
                  <a16:creationId xmlns:a16="http://schemas.microsoft.com/office/drawing/2014/main" id="{D2176F15-45A0-4989-901D-43FEBC8C6CA0}"/>
                </a:ext>
              </a:extLst>
            </p:cNvPr>
            <p:cNvSpPr>
              <a:spLocks/>
            </p:cNvSpPr>
            <p:nvPr/>
          </p:nvSpPr>
          <p:spPr bwMode="auto">
            <a:xfrm>
              <a:off x="2798763" y="3187701"/>
              <a:ext cx="104775" cy="53975"/>
            </a:xfrm>
            <a:custGeom>
              <a:avLst/>
              <a:gdLst>
                <a:gd name="T0" fmla="*/ 28 w 28"/>
                <a:gd name="T1" fmla="*/ 14 h 14"/>
                <a:gd name="T2" fmla="*/ 0 w 28"/>
                <a:gd name="T3" fmla="*/ 14 h 14"/>
                <a:gd name="T4" fmla="*/ 14 w 28"/>
                <a:gd name="T5" fmla="*/ 0 h 14"/>
                <a:gd name="T6" fmla="*/ 28 w 28"/>
                <a:gd name="T7" fmla="*/ 14 h 14"/>
              </a:gdLst>
              <a:ahLst/>
              <a:cxnLst>
                <a:cxn ang="0">
                  <a:pos x="T0" y="T1"/>
                </a:cxn>
                <a:cxn ang="0">
                  <a:pos x="T2" y="T3"/>
                </a:cxn>
                <a:cxn ang="0">
                  <a:pos x="T4" y="T5"/>
                </a:cxn>
                <a:cxn ang="0">
                  <a:pos x="T6" y="T7"/>
                </a:cxn>
              </a:cxnLst>
              <a:rect l="0" t="0" r="r" b="b"/>
              <a:pathLst>
                <a:path w="28" h="14">
                  <a:moveTo>
                    <a:pt x="28" y="14"/>
                  </a:moveTo>
                  <a:cubicBezTo>
                    <a:pt x="0" y="14"/>
                    <a:pt x="0" y="14"/>
                    <a:pt x="0" y="14"/>
                  </a:cubicBezTo>
                  <a:cubicBezTo>
                    <a:pt x="0" y="6"/>
                    <a:pt x="6" y="0"/>
                    <a:pt x="14" y="0"/>
                  </a:cubicBezTo>
                  <a:cubicBezTo>
                    <a:pt x="22" y="0"/>
                    <a:pt x="28" y="6"/>
                    <a:pt x="28" y="14"/>
                  </a:cubicBezTo>
                  <a:close/>
                </a:path>
              </a:pathLst>
            </a:cu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164" name="Forma libre 319">
              <a:extLst>
                <a:ext uri="{FF2B5EF4-FFF2-40B4-BE49-F238E27FC236}">
                  <a16:creationId xmlns:a16="http://schemas.microsoft.com/office/drawing/2014/main" id="{E441EEB4-0ED1-401E-BCE2-44490D081569}"/>
                </a:ext>
              </a:extLst>
            </p:cNvPr>
            <p:cNvSpPr>
              <a:spLocks/>
            </p:cNvSpPr>
            <p:nvPr/>
          </p:nvSpPr>
          <p:spPr bwMode="auto">
            <a:xfrm>
              <a:off x="2738438" y="3074988"/>
              <a:ext cx="225425" cy="15875"/>
            </a:xfrm>
            <a:custGeom>
              <a:avLst/>
              <a:gdLst>
                <a:gd name="T0" fmla="*/ 0 w 142"/>
                <a:gd name="T1" fmla="*/ 10 h 10"/>
                <a:gd name="T2" fmla="*/ 0 w 142"/>
                <a:gd name="T3" fmla="*/ 0 h 10"/>
                <a:gd name="T4" fmla="*/ 142 w 142"/>
                <a:gd name="T5" fmla="*/ 0 h 10"/>
                <a:gd name="T6" fmla="*/ 142 w 142"/>
                <a:gd name="T7" fmla="*/ 10 h 10"/>
              </a:gdLst>
              <a:ahLst/>
              <a:cxnLst>
                <a:cxn ang="0">
                  <a:pos x="T0" y="T1"/>
                </a:cxn>
                <a:cxn ang="0">
                  <a:pos x="T2" y="T3"/>
                </a:cxn>
                <a:cxn ang="0">
                  <a:pos x="T4" y="T5"/>
                </a:cxn>
                <a:cxn ang="0">
                  <a:pos x="T6" y="T7"/>
                </a:cxn>
              </a:cxnLst>
              <a:rect l="0" t="0" r="r" b="b"/>
              <a:pathLst>
                <a:path w="142" h="10">
                  <a:moveTo>
                    <a:pt x="0" y="10"/>
                  </a:moveTo>
                  <a:lnTo>
                    <a:pt x="0" y="0"/>
                  </a:lnTo>
                  <a:lnTo>
                    <a:pt x="142" y="0"/>
                  </a:lnTo>
                  <a:lnTo>
                    <a:pt x="142" y="10"/>
                  </a:lnTo>
                </a:path>
              </a:pathLst>
            </a:cu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165" name="Línea 320">
              <a:extLst>
                <a:ext uri="{FF2B5EF4-FFF2-40B4-BE49-F238E27FC236}">
                  <a16:creationId xmlns:a16="http://schemas.microsoft.com/office/drawing/2014/main" id="{DE0936E5-0224-4C3C-9815-CA2E7C9781C1}"/>
                </a:ext>
              </a:extLst>
            </p:cNvPr>
            <p:cNvSpPr>
              <a:spLocks noChangeShapeType="1"/>
            </p:cNvSpPr>
            <p:nvPr/>
          </p:nvSpPr>
          <p:spPr bwMode="auto">
            <a:xfrm>
              <a:off x="2851150" y="3044826"/>
              <a:ext cx="0" cy="46038"/>
            </a:xfrm>
            <a:prstGeom prst="line">
              <a:avLst/>
            </a:prstGeom>
            <a:noFill/>
            <a:ln w="14288"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grpSp>
      <p:sp>
        <p:nvSpPr>
          <p:cNvPr id="33" name="Forma libre 25">
            <a:extLst>
              <a:ext uri="{FF2B5EF4-FFF2-40B4-BE49-F238E27FC236}">
                <a16:creationId xmlns:a16="http://schemas.microsoft.com/office/drawing/2014/main" id="{82A9CD09-E5BD-4051-A55B-752BE1EA490F}"/>
              </a:ext>
            </a:extLst>
          </p:cNvPr>
          <p:cNvSpPr>
            <a:spLocks/>
          </p:cNvSpPr>
          <p:nvPr/>
        </p:nvSpPr>
        <p:spPr bwMode="auto">
          <a:xfrm>
            <a:off x="3489325" y="2143125"/>
            <a:ext cx="1397000" cy="1397000"/>
          </a:xfrm>
          <a:custGeom>
            <a:avLst/>
            <a:gdLst>
              <a:gd name="T0" fmla="*/ 276 w 336"/>
              <a:gd name="T1" fmla="*/ 276 h 336"/>
              <a:gd name="T2" fmla="*/ 60 w 336"/>
              <a:gd name="T3" fmla="*/ 276 h 336"/>
              <a:gd name="T4" fmla="*/ 60 w 336"/>
              <a:gd name="T5" fmla="*/ 60 h 336"/>
              <a:gd name="T6" fmla="*/ 276 w 336"/>
              <a:gd name="T7" fmla="*/ 60 h 336"/>
              <a:gd name="T8" fmla="*/ 276 w 336"/>
              <a:gd name="T9" fmla="*/ 276 h 336"/>
            </a:gdLst>
            <a:ahLst/>
            <a:cxnLst>
              <a:cxn ang="0">
                <a:pos x="T0" y="T1"/>
              </a:cxn>
              <a:cxn ang="0">
                <a:pos x="T2" y="T3"/>
              </a:cxn>
              <a:cxn ang="0">
                <a:pos x="T4" y="T5"/>
              </a:cxn>
              <a:cxn ang="0">
                <a:pos x="T6" y="T7"/>
              </a:cxn>
              <a:cxn ang="0">
                <a:pos x="T8" y="T9"/>
              </a:cxn>
            </a:cxnLst>
            <a:rect l="0" t="0" r="r" b="b"/>
            <a:pathLst>
              <a:path w="336" h="336">
                <a:moveTo>
                  <a:pt x="276" y="276"/>
                </a:moveTo>
                <a:cubicBezTo>
                  <a:pt x="217" y="336"/>
                  <a:pt x="120" y="336"/>
                  <a:pt x="60" y="276"/>
                </a:cubicBezTo>
                <a:cubicBezTo>
                  <a:pt x="0" y="217"/>
                  <a:pt x="0" y="120"/>
                  <a:pt x="60" y="60"/>
                </a:cubicBezTo>
                <a:cubicBezTo>
                  <a:pt x="120" y="0"/>
                  <a:pt x="217" y="0"/>
                  <a:pt x="276" y="60"/>
                </a:cubicBezTo>
                <a:cubicBezTo>
                  <a:pt x="336" y="120"/>
                  <a:pt x="336" y="217"/>
                  <a:pt x="276" y="276"/>
                </a:cubicBezTo>
                <a:close/>
              </a:path>
            </a:pathLst>
          </a:custGeom>
          <a:gradFill>
            <a:gsLst>
              <a:gs pos="0">
                <a:srgbClr val="7CEFD8"/>
              </a:gs>
              <a:gs pos="50000">
                <a:srgbClr val="6672E4"/>
              </a:gs>
              <a:gs pos="100000">
                <a:srgbClr val="882BE5"/>
              </a:gs>
            </a:gsLst>
            <a:lin ang="7800000" scaled="0"/>
          </a:gradFill>
          <a:ln w="12700"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es-ES" dirty="0"/>
          </a:p>
        </p:txBody>
      </p:sp>
      <p:grpSp>
        <p:nvGrpSpPr>
          <p:cNvPr id="181" name="Grupo 180">
            <a:extLst>
              <a:ext uri="{FF2B5EF4-FFF2-40B4-BE49-F238E27FC236}">
                <a16:creationId xmlns:a16="http://schemas.microsoft.com/office/drawing/2014/main" id="{D14F9816-D761-44CD-80AC-A13A6A2BF4F4}"/>
              </a:ext>
              <a:ext uri="{C183D7F6-B498-43B3-948B-1728B52AA6E4}">
                <adec:decorative xmlns:adec="http://schemas.microsoft.com/office/drawing/2017/decorative" val="1"/>
              </a:ext>
            </a:extLst>
          </p:cNvPr>
          <p:cNvGrpSpPr/>
          <p:nvPr/>
        </p:nvGrpSpPr>
        <p:grpSpPr>
          <a:xfrm>
            <a:off x="2892834" y="3292485"/>
            <a:ext cx="584970" cy="615624"/>
            <a:chOff x="4127500" y="2909888"/>
            <a:chExt cx="330200" cy="315913"/>
          </a:xfrm>
        </p:grpSpPr>
        <p:sp>
          <p:nvSpPr>
            <p:cNvPr id="182" name="Elipse 268">
              <a:extLst>
                <a:ext uri="{FF2B5EF4-FFF2-40B4-BE49-F238E27FC236}">
                  <a16:creationId xmlns:a16="http://schemas.microsoft.com/office/drawing/2014/main" id="{8D0C8D9D-E9ED-445E-B175-12C0160A5981}"/>
                </a:ext>
              </a:extLst>
            </p:cNvPr>
            <p:cNvSpPr>
              <a:spLocks noChangeArrowheads="1"/>
            </p:cNvSpPr>
            <p:nvPr/>
          </p:nvSpPr>
          <p:spPr bwMode="auto">
            <a:xfrm>
              <a:off x="4149725" y="3060701"/>
              <a:ext cx="76200" cy="74613"/>
            </a:xfrm>
            <a:prstGeom prst="ellipse">
              <a:avLst/>
            </a:pr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183" name="Forma libre 269">
              <a:extLst>
                <a:ext uri="{FF2B5EF4-FFF2-40B4-BE49-F238E27FC236}">
                  <a16:creationId xmlns:a16="http://schemas.microsoft.com/office/drawing/2014/main" id="{86759DBE-9B84-4D15-8B20-34E76E5F570C}"/>
                </a:ext>
              </a:extLst>
            </p:cNvPr>
            <p:cNvSpPr>
              <a:spLocks/>
            </p:cNvSpPr>
            <p:nvPr/>
          </p:nvSpPr>
          <p:spPr bwMode="auto">
            <a:xfrm>
              <a:off x="4127500" y="3135313"/>
              <a:ext cx="109538" cy="60325"/>
            </a:xfrm>
            <a:custGeom>
              <a:avLst/>
              <a:gdLst>
                <a:gd name="T0" fmla="*/ 22 w 29"/>
                <a:gd name="T1" fmla="*/ 16 h 16"/>
                <a:gd name="T2" fmla="*/ 0 w 29"/>
                <a:gd name="T3" fmla="*/ 16 h 16"/>
                <a:gd name="T4" fmla="*/ 16 w 29"/>
                <a:gd name="T5" fmla="*/ 0 h 16"/>
                <a:gd name="T6" fmla="*/ 29 w 29"/>
                <a:gd name="T7" fmla="*/ 7 h 16"/>
              </a:gdLst>
              <a:ahLst/>
              <a:cxnLst>
                <a:cxn ang="0">
                  <a:pos x="T0" y="T1"/>
                </a:cxn>
                <a:cxn ang="0">
                  <a:pos x="T2" y="T3"/>
                </a:cxn>
                <a:cxn ang="0">
                  <a:pos x="T4" y="T5"/>
                </a:cxn>
                <a:cxn ang="0">
                  <a:pos x="T6" y="T7"/>
                </a:cxn>
              </a:cxnLst>
              <a:rect l="0" t="0" r="r" b="b"/>
              <a:pathLst>
                <a:path w="29" h="16">
                  <a:moveTo>
                    <a:pt x="22" y="16"/>
                  </a:moveTo>
                  <a:cubicBezTo>
                    <a:pt x="0" y="16"/>
                    <a:pt x="0" y="16"/>
                    <a:pt x="0" y="16"/>
                  </a:cubicBezTo>
                  <a:cubicBezTo>
                    <a:pt x="0" y="7"/>
                    <a:pt x="7" y="0"/>
                    <a:pt x="16" y="0"/>
                  </a:cubicBezTo>
                  <a:cubicBezTo>
                    <a:pt x="21" y="0"/>
                    <a:pt x="26" y="3"/>
                    <a:pt x="29" y="7"/>
                  </a:cubicBezTo>
                </a:path>
              </a:pathLst>
            </a:cu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184" name="Elipse 270">
              <a:extLst>
                <a:ext uri="{FF2B5EF4-FFF2-40B4-BE49-F238E27FC236}">
                  <a16:creationId xmlns:a16="http://schemas.microsoft.com/office/drawing/2014/main" id="{0524A632-17BB-4AA9-A49C-41BE94905C34}"/>
                </a:ext>
              </a:extLst>
            </p:cNvPr>
            <p:cNvSpPr>
              <a:spLocks noChangeArrowheads="1"/>
            </p:cNvSpPr>
            <p:nvPr/>
          </p:nvSpPr>
          <p:spPr bwMode="auto">
            <a:xfrm>
              <a:off x="4360863" y="3060701"/>
              <a:ext cx="74613" cy="74613"/>
            </a:xfrm>
            <a:prstGeom prst="ellipse">
              <a:avLst/>
            </a:pr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185" name="Forma libre 271">
              <a:extLst>
                <a:ext uri="{FF2B5EF4-FFF2-40B4-BE49-F238E27FC236}">
                  <a16:creationId xmlns:a16="http://schemas.microsoft.com/office/drawing/2014/main" id="{D502FFDD-28F4-4AA4-B259-B57867A0C506}"/>
                </a:ext>
              </a:extLst>
            </p:cNvPr>
            <p:cNvSpPr>
              <a:spLocks/>
            </p:cNvSpPr>
            <p:nvPr/>
          </p:nvSpPr>
          <p:spPr bwMode="auto">
            <a:xfrm>
              <a:off x="4349750" y="3135313"/>
              <a:ext cx="107950" cy="60325"/>
            </a:xfrm>
            <a:custGeom>
              <a:avLst/>
              <a:gdLst>
                <a:gd name="T0" fmla="*/ 0 w 29"/>
                <a:gd name="T1" fmla="*/ 7 h 16"/>
                <a:gd name="T2" fmla="*/ 13 w 29"/>
                <a:gd name="T3" fmla="*/ 0 h 16"/>
                <a:gd name="T4" fmla="*/ 29 w 29"/>
                <a:gd name="T5" fmla="*/ 16 h 16"/>
                <a:gd name="T6" fmla="*/ 7 w 29"/>
                <a:gd name="T7" fmla="*/ 16 h 16"/>
              </a:gdLst>
              <a:ahLst/>
              <a:cxnLst>
                <a:cxn ang="0">
                  <a:pos x="T0" y="T1"/>
                </a:cxn>
                <a:cxn ang="0">
                  <a:pos x="T2" y="T3"/>
                </a:cxn>
                <a:cxn ang="0">
                  <a:pos x="T4" y="T5"/>
                </a:cxn>
                <a:cxn ang="0">
                  <a:pos x="T6" y="T7"/>
                </a:cxn>
              </a:cxnLst>
              <a:rect l="0" t="0" r="r" b="b"/>
              <a:pathLst>
                <a:path w="29" h="16">
                  <a:moveTo>
                    <a:pt x="0" y="7"/>
                  </a:moveTo>
                  <a:cubicBezTo>
                    <a:pt x="3" y="3"/>
                    <a:pt x="8" y="0"/>
                    <a:pt x="13" y="0"/>
                  </a:cubicBezTo>
                  <a:cubicBezTo>
                    <a:pt x="22" y="0"/>
                    <a:pt x="29" y="7"/>
                    <a:pt x="29" y="16"/>
                  </a:cubicBezTo>
                  <a:cubicBezTo>
                    <a:pt x="7" y="16"/>
                    <a:pt x="7" y="16"/>
                    <a:pt x="7" y="16"/>
                  </a:cubicBezTo>
                </a:path>
              </a:pathLst>
            </a:cu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186" name="Elipse 272">
              <a:extLst>
                <a:ext uri="{FF2B5EF4-FFF2-40B4-BE49-F238E27FC236}">
                  <a16:creationId xmlns:a16="http://schemas.microsoft.com/office/drawing/2014/main" id="{074B1DAE-77A3-4CE2-BB5F-6E109DFB6B0C}"/>
                </a:ext>
              </a:extLst>
            </p:cNvPr>
            <p:cNvSpPr>
              <a:spLocks noChangeArrowheads="1"/>
            </p:cNvSpPr>
            <p:nvPr/>
          </p:nvSpPr>
          <p:spPr bwMode="auto">
            <a:xfrm>
              <a:off x="4240213" y="3030538"/>
              <a:ext cx="104775" cy="109538"/>
            </a:xfrm>
            <a:prstGeom prst="ellipse">
              <a:avLst/>
            </a:pr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187" name="Forma libre 273">
              <a:extLst>
                <a:ext uri="{FF2B5EF4-FFF2-40B4-BE49-F238E27FC236}">
                  <a16:creationId xmlns:a16="http://schemas.microsoft.com/office/drawing/2014/main" id="{6F4FD849-C2CF-4E95-92A3-DF3CD12C6031}"/>
                </a:ext>
              </a:extLst>
            </p:cNvPr>
            <p:cNvSpPr>
              <a:spLocks/>
            </p:cNvSpPr>
            <p:nvPr/>
          </p:nvSpPr>
          <p:spPr bwMode="auto">
            <a:xfrm>
              <a:off x="4214813" y="2986088"/>
              <a:ext cx="157163" cy="36513"/>
            </a:xfrm>
            <a:custGeom>
              <a:avLst/>
              <a:gdLst>
                <a:gd name="T0" fmla="*/ 0 w 42"/>
                <a:gd name="T1" fmla="*/ 10 h 10"/>
                <a:gd name="T2" fmla="*/ 21 w 42"/>
                <a:gd name="T3" fmla="*/ 0 h 10"/>
                <a:gd name="T4" fmla="*/ 42 w 42"/>
                <a:gd name="T5" fmla="*/ 10 h 10"/>
              </a:gdLst>
              <a:ahLst/>
              <a:cxnLst>
                <a:cxn ang="0">
                  <a:pos x="T0" y="T1"/>
                </a:cxn>
                <a:cxn ang="0">
                  <a:pos x="T2" y="T3"/>
                </a:cxn>
                <a:cxn ang="0">
                  <a:pos x="T4" y="T5"/>
                </a:cxn>
              </a:cxnLst>
              <a:rect l="0" t="0" r="r" b="b"/>
              <a:pathLst>
                <a:path w="42" h="10">
                  <a:moveTo>
                    <a:pt x="0" y="10"/>
                  </a:moveTo>
                  <a:cubicBezTo>
                    <a:pt x="5" y="4"/>
                    <a:pt x="13" y="0"/>
                    <a:pt x="21" y="0"/>
                  </a:cubicBezTo>
                  <a:cubicBezTo>
                    <a:pt x="29" y="0"/>
                    <a:pt x="37" y="4"/>
                    <a:pt x="42" y="10"/>
                  </a:cubicBezTo>
                </a:path>
              </a:pathLst>
            </a:cu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188" name="Forma libre 274">
              <a:extLst>
                <a:ext uri="{FF2B5EF4-FFF2-40B4-BE49-F238E27FC236}">
                  <a16:creationId xmlns:a16="http://schemas.microsoft.com/office/drawing/2014/main" id="{E95CA879-26B6-4158-84CA-E13BF1DBB284}"/>
                </a:ext>
              </a:extLst>
            </p:cNvPr>
            <p:cNvSpPr>
              <a:spLocks/>
            </p:cNvSpPr>
            <p:nvPr/>
          </p:nvSpPr>
          <p:spPr bwMode="auto">
            <a:xfrm>
              <a:off x="4187825" y="2947988"/>
              <a:ext cx="211138" cy="49213"/>
            </a:xfrm>
            <a:custGeom>
              <a:avLst/>
              <a:gdLst>
                <a:gd name="T0" fmla="*/ 0 w 56"/>
                <a:gd name="T1" fmla="*/ 13 h 13"/>
                <a:gd name="T2" fmla="*/ 28 w 56"/>
                <a:gd name="T3" fmla="*/ 0 h 13"/>
                <a:gd name="T4" fmla="*/ 56 w 56"/>
                <a:gd name="T5" fmla="*/ 13 h 13"/>
              </a:gdLst>
              <a:ahLst/>
              <a:cxnLst>
                <a:cxn ang="0">
                  <a:pos x="T0" y="T1"/>
                </a:cxn>
                <a:cxn ang="0">
                  <a:pos x="T2" y="T3"/>
                </a:cxn>
                <a:cxn ang="0">
                  <a:pos x="T4" y="T5"/>
                </a:cxn>
              </a:cxnLst>
              <a:rect l="0" t="0" r="r" b="b"/>
              <a:pathLst>
                <a:path w="56" h="13">
                  <a:moveTo>
                    <a:pt x="0" y="13"/>
                  </a:moveTo>
                  <a:cubicBezTo>
                    <a:pt x="7" y="5"/>
                    <a:pt x="17" y="0"/>
                    <a:pt x="28" y="0"/>
                  </a:cubicBezTo>
                  <a:cubicBezTo>
                    <a:pt x="39" y="0"/>
                    <a:pt x="49" y="5"/>
                    <a:pt x="56" y="13"/>
                  </a:cubicBezTo>
                </a:path>
              </a:pathLst>
            </a:cu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189" name="Forma libre 275">
              <a:extLst>
                <a:ext uri="{FF2B5EF4-FFF2-40B4-BE49-F238E27FC236}">
                  <a16:creationId xmlns:a16="http://schemas.microsoft.com/office/drawing/2014/main" id="{E086F5C4-405F-457A-B470-EDF08E80A41A}"/>
                </a:ext>
              </a:extLst>
            </p:cNvPr>
            <p:cNvSpPr>
              <a:spLocks/>
            </p:cNvSpPr>
            <p:nvPr/>
          </p:nvSpPr>
          <p:spPr bwMode="auto">
            <a:xfrm>
              <a:off x="4157663" y="2909888"/>
              <a:ext cx="269875" cy="63500"/>
            </a:xfrm>
            <a:custGeom>
              <a:avLst/>
              <a:gdLst>
                <a:gd name="T0" fmla="*/ 0 w 72"/>
                <a:gd name="T1" fmla="*/ 17 h 17"/>
                <a:gd name="T2" fmla="*/ 36 w 72"/>
                <a:gd name="T3" fmla="*/ 0 h 17"/>
                <a:gd name="T4" fmla="*/ 72 w 72"/>
                <a:gd name="T5" fmla="*/ 17 h 17"/>
              </a:gdLst>
              <a:ahLst/>
              <a:cxnLst>
                <a:cxn ang="0">
                  <a:pos x="T0" y="T1"/>
                </a:cxn>
                <a:cxn ang="0">
                  <a:pos x="T2" y="T3"/>
                </a:cxn>
                <a:cxn ang="0">
                  <a:pos x="T4" y="T5"/>
                </a:cxn>
              </a:cxnLst>
              <a:rect l="0" t="0" r="r" b="b"/>
              <a:pathLst>
                <a:path w="72" h="17">
                  <a:moveTo>
                    <a:pt x="0" y="17"/>
                  </a:moveTo>
                  <a:cubicBezTo>
                    <a:pt x="8" y="7"/>
                    <a:pt x="21" y="0"/>
                    <a:pt x="36" y="0"/>
                  </a:cubicBezTo>
                  <a:cubicBezTo>
                    <a:pt x="51" y="0"/>
                    <a:pt x="64" y="7"/>
                    <a:pt x="72" y="17"/>
                  </a:cubicBezTo>
                </a:path>
              </a:pathLst>
            </a:cu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190" name="Forma libre 276">
              <a:extLst>
                <a:ext uri="{FF2B5EF4-FFF2-40B4-BE49-F238E27FC236}">
                  <a16:creationId xmlns:a16="http://schemas.microsoft.com/office/drawing/2014/main" id="{8CDF0588-DA3B-4B0D-BDF8-DE1AF3941577}"/>
                </a:ext>
              </a:extLst>
            </p:cNvPr>
            <p:cNvSpPr>
              <a:spLocks/>
            </p:cNvSpPr>
            <p:nvPr/>
          </p:nvSpPr>
          <p:spPr bwMode="auto">
            <a:xfrm>
              <a:off x="4206875" y="3140076"/>
              <a:ext cx="173038" cy="85725"/>
            </a:xfrm>
            <a:custGeom>
              <a:avLst/>
              <a:gdLst>
                <a:gd name="T0" fmla="*/ 46 w 46"/>
                <a:gd name="T1" fmla="*/ 23 h 23"/>
                <a:gd name="T2" fmla="*/ 0 w 46"/>
                <a:gd name="T3" fmla="*/ 23 h 23"/>
                <a:gd name="T4" fmla="*/ 23 w 46"/>
                <a:gd name="T5" fmla="*/ 0 h 23"/>
                <a:gd name="T6" fmla="*/ 46 w 46"/>
                <a:gd name="T7" fmla="*/ 23 h 23"/>
              </a:gdLst>
              <a:ahLst/>
              <a:cxnLst>
                <a:cxn ang="0">
                  <a:pos x="T0" y="T1"/>
                </a:cxn>
                <a:cxn ang="0">
                  <a:pos x="T2" y="T3"/>
                </a:cxn>
                <a:cxn ang="0">
                  <a:pos x="T4" y="T5"/>
                </a:cxn>
                <a:cxn ang="0">
                  <a:pos x="T6" y="T7"/>
                </a:cxn>
              </a:cxnLst>
              <a:rect l="0" t="0" r="r" b="b"/>
              <a:pathLst>
                <a:path w="46" h="23">
                  <a:moveTo>
                    <a:pt x="46" y="23"/>
                  </a:moveTo>
                  <a:cubicBezTo>
                    <a:pt x="0" y="23"/>
                    <a:pt x="0" y="23"/>
                    <a:pt x="0" y="23"/>
                  </a:cubicBezTo>
                  <a:cubicBezTo>
                    <a:pt x="0" y="10"/>
                    <a:pt x="10" y="0"/>
                    <a:pt x="23" y="0"/>
                  </a:cubicBezTo>
                  <a:cubicBezTo>
                    <a:pt x="36" y="0"/>
                    <a:pt x="46" y="10"/>
                    <a:pt x="46" y="23"/>
                  </a:cubicBezTo>
                  <a:close/>
                </a:path>
              </a:pathLst>
            </a:cu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grpSp>
      <p:sp>
        <p:nvSpPr>
          <p:cNvPr id="32" name="Elipse 24">
            <a:extLst>
              <a:ext uri="{FF2B5EF4-FFF2-40B4-BE49-F238E27FC236}">
                <a16:creationId xmlns:a16="http://schemas.microsoft.com/office/drawing/2014/main" id="{16A34343-0998-42BB-80E4-28FB10F8BF29}"/>
              </a:ext>
            </a:extLst>
          </p:cNvPr>
          <p:cNvSpPr>
            <a:spLocks noChangeArrowheads="1"/>
          </p:cNvSpPr>
          <p:nvPr/>
        </p:nvSpPr>
        <p:spPr bwMode="auto">
          <a:xfrm>
            <a:off x="2741612" y="4162425"/>
            <a:ext cx="1271588" cy="1273175"/>
          </a:xfrm>
          <a:prstGeom prst="ellipse">
            <a:avLst/>
          </a:prstGeom>
          <a:gradFill>
            <a:gsLst>
              <a:gs pos="0">
                <a:srgbClr val="7CEFD8"/>
              </a:gs>
              <a:gs pos="50000">
                <a:srgbClr val="6672E4"/>
              </a:gs>
              <a:gs pos="100000">
                <a:srgbClr val="882BE5"/>
              </a:gs>
            </a:gsLst>
            <a:lin ang="7800000" scaled="0"/>
          </a:gradFill>
          <a:ln w="12700"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es-ES" dirty="0"/>
          </a:p>
        </p:txBody>
      </p:sp>
      <p:sp>
        <p:nvSpPr>
          <p:cNvPr id="36" name="Elipse 28">
            <a:extLst>
              <a:ext uri="{FF2B5EF4-FFF2-40B4-BE49-F238E27FC236}">
                <a16:creationId xmlns:a16="http://schemas.microsoft.com/office/drawing/2014/main" id="{4699FCCF-8ACA-4F41-97A7-AD2C08AE5E98}"/>
              </a:ext>
            </a:extLst>
          </p:cNvPr>
          <p:cNvSpPr>
            <a:spLocks noChangeArrowheads="1"/>
          </p:cNvSpPr>
          <p:nvPr/>
        </p:nvSpPr>
        <p:spPr bwMode="auto">
          <a:xfrm>
            <a:off x="8229600" y="4182253"/>
            <a:ext cx="1271588" cy="1273175"/>
          </a:xfrm>
          <a:prstGeom prst="ellipse">
            <a:avLst/>
          </a:prstGeom>
          <a:gradFill>
            <a:gsLst>
              <a:gs pos="0">
                <a:srgbClr val="7CEFD8"/>
              </a:gs>
              <a:gs pos="50000">
                <a:srgbClr val="6672E4"/>
              </a:gs>
              <a:gs pos="100000">
                <a:srgbClr val="882BE5"/>
              </a:gs>
            </a:gsLst>
            <a:lin ang="7800000" scaled="0"/>
          </a:gradFill>
          <a:ln w="12700"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es-ES" dirty="0"/>
          </a:p>
        </p:txBody>
      </p:sp>
      <p:sp>
        <p:nvSpPr>
          <p:cNvPr id="35" name="Forma libre 27">
            <a:extLst>
              <a:ext uri="{FF2B5EF4-FFF2-40B4-BE49-F238E27FC236}">
                <a16:creationId xmlns:a16="http://schemas.microsoft.com/office/drawing/2014/main" id="{AAE4382C-A236-4EFC-A5CF-301D418C624F}"/>
              </a:ext>
            </a:extLst>
          </p:cNvPr>
          <p:cNvSpPr>
            <a:spLocks/>
          </p:cNvSpPr>
          <p:nvPr/>
        </p:nvSpPr>
        <p:spPr bwMode="auto">
          <a:xfrm>
            <a:off x="7305675" y="2143125"/>
            <a:ext cx="1397000" cy="1397000"/>
          </a:xfrm>
          <a:custGeom>
            <a:avLst/>
            <a:gdLst>
              <a:gd name="T0" fmla="*/ 60 w 336"/>
              <a:gd name="T1" fmla="*/ 276 h 336"/>
              <a:gd name="T2" fmla="*/ 60 w 336"/>
              <a:gd name="T3" fmla="*/ 60 h 336"/>
              <a:gd name="T4" fmla="*/ 276 w 336"/>
              <a:gd name="T5" fmla="*/ 60 h 336"/>
              <a:gd name="T6" fmla="*/ 276 w 336"/>
              <a:gd name="T7" fmla="*/ 276 h 336"/>
              <a:gd name="T8" fmla="*/ 60 w 336"/>
              <a:gd name="T9" fmla="*/ 276 h 336"/>
            </a:gdLst>
            <a:ahLst/>
            <a:cxnLst>
              <a:cxn ang="0">
                <a:pos x="T0" y="T1"/>
              </a:cxn>
              <a:cxn ang="0">
                <a:pos x="T2" y="T3"/>
              </a:cxn>
              <a:cxn ang="0">
                <a:pos x="T4" y="T5"/>
              </a:cxn>
              <a:cxn ang="0">
                <a:pos x="T6" y="T7"/>
              </a:cxn>
              <a:cxn ang="0">
                <a:pos x="T8" y="T9"/>
              </a:cxn>
            </a:cxnLst>
            <a:rect l="0" t="0" r="r" b="b"/>
            <a:pathLst>
              <a:path w="336" h="336">
                <a:moveTo>
                  <a:pt x="60" y="276"/>
                </a:moveTo>
                <a:cubicBezTo>
                  <a:pt x="0" y="217"/>
                  <a:pt x="0" y="120"/>
                  <a:pt x="60" y="60"/>
                </a:cubicBezTo>
                <a:cubicBezTo>
                  <a:pt x="120" y="0"/>
                  <a:pt x="217" y="0"/>
                  <a:pt x="276" y="60"/>
                </a:cubicBezTo>
                <a:cubicBezTo>
                  <a:pt x="336" y="120"/>
                  <a:pt x="336" y="217"/>
                  <a:pt x="276" y="276"/>
                </a:cubicBezTo>
                <a:cubicBezTo>
                  <a:pt x="217" y="336"/>
                  <a:pt x="120" y="336"/>
                  <a:pt x="60" y="276"/>
                </a:cubicBezTo>
                <a:close/>
              </a:path>
            </a:pathLst>
          </a:custGeom>
          <a:gradFill>
            <a:gsLst>
              <a:gs pos="0">
                <a:srgbClr val="7CEFD8"/>
              </a:gs>
              <a:gs pos="50000">
                <a:srgbClr val="6672E4"/>
              </a:gs>
              <a:gs pos="100000">
                <a:srgbClr val="882BE5"/>
              </a:gs>
            </a:gsLst>
            <a:lin ang="7800000" scaled="0"/>
          </a:gradFill>
          <a:ln w="12700"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es-ES" dirty="0"/>
          </a:p>
        </p:txBody>
      </p:sp>
      <p:grpSp>
        <p:nvGrpSpPr>
          <p:cNvPr id="43" name="Grupo 42">
            <a:extLst>
              <a:ext uri="{FF2B5EF4-FFF2-40B4-BE49-F238E27FC236}">
                <a16:creationId xmlns:a16="http://schemas.microsoft.com/office/drawing/2014/main" id="{A64F8879-D01A-46C0-82F4-C2574F5186EA}"/>
              </a:ext>
              <a:ext uri="{C183D7F6-B498-43B3-948B-1728B52AA6E4}">
                <adec:decorative xmlns:adec="http://schemas.microsoft.com/office/drawing/2017/decorative" val="1"/>
              </a:ext>
            </a:extLst>
          </p:cNvPr>
          <p:cNvGrpSpPr/>
          <p:nvPr/>
        </p:nvGrpSpPr>
        <p:grpSpPr>
          <a:xfrm>
            <a:off x="9854371" y="4157408"/>
            <a:ext cx="1598853" cy="1076643"/>
            <a:chOff x="9695998" y="4157408"/>
            <a:chExt cx="1734002" cy="1076643"/>
          </a:xfrm>
        </p:grpSpPr>
        <p:sp>
          <p:nvSpPr>
            <p:cNvPr id="331" name="Cuadro de texto 330">
              <a:extLst>
                <a:ext uri="{FF2B5EF4-FFF2-40B4-BE49-F238E27FC236}">
                  <a16:creationId xmlns:a16="http://schemas.microsoft.com/office/drawing/2014/main" id="{62109C55-9EBC-4778-80D4-D55D22307915}"/>
                </a:ext>
              </a:extLst>
            </p:cNvPr>
            <p:cNvSpPr txBox="1"/>
            <p:nvPr/>
          </p:nvSpPr>
          <p:spPr>
            <a:xfrm>
              <a:off x="9700605" y="4157408"/>
              <a:ext cx="1729395" cy="553998"/>
            </a:xfrm>
            <a:prstGeom prst="rect">
              <a:avLst/>
            </a:prstGeom>
            <a:noFill/>
          </p:spPr>
          <p:txBody>
            <a:bodyPr wrap="square" lIns="0" tIns="0" rIns="0" bIns="0" rtlCol="0">
              <a:spAutoFit/>
            </a:bodyPr>
            <a:lstStyle/>
            <a:p>
              <a:pPr rtl="0"/>
              <a:r>
                <a:rPr lang="es-ES" b="1" dirty="0">
                  <a:solidFill>
                    <a:srgbClr val="002060"/>
                  </a:solidFill>
                  <a:latin typeface="Segoe UI" panose="020B0502040204020203" pitchFamily="34" charset="0"/>
                  <a:cs typeface="Segoe UI" panose="020B0502040204020203" pitchFamily="34" charset="0"/>
                </a:rPr>
                <a:t>Framework Bootstrap 4</a:t>
              </a:r>
            </a:p>
          </p:txBody>
        </p:sp>
        <p:sp>
          <p:nvSpPr>
            <p:cNvPr id="332" name="Rectángulo 331">
              <a:extLst>
                <a:ext uri="{FF2B5EF4-FFF2-40B4-BE49-F238E27FC236}">
                  <a16:creationId xmlns:a16="http://schemas.microsoft.com/office/drawing/2014/main" id="{779BDC05-BA31-44EF-B695-331F1F3CEBCA}"/>
                </a:ext>
              </a:extLst>
            </p:cNvPr>
            <p:cNvSpPr/>
            <p:nvPr/>
          </p:nvSpPr>
          <p:spPr>
            <a:xfrm>
              <a:off x="9695998" y="4987830"/>
              <a:ext cx="1729394" cy="246221"/>
            </a:xfrm>
            <a:prstGeom prst="rect">
              <a:avLst/>
            </a:prstGeom>
          </p:spPr>
          <p:txBody>
            <a:bodyPr wrap="square" lIns="0" tIns="0" rIns="0" bIns="0" rtlCol="0">
              <a:spAutoFit/>
            </a:bodyPr>
            <a:lstStyle/>
            <a:p>
              <a:pPr rtl="0"/>
              <a:r>
                <a:rPr lang="es-ES" sz="1600" i="1" dirty="0">
                  <a:solidFill>
                    <a:srgbClr val="002060"/>
                  </a:solidFill>
                  <a:latin typeface="+mj-lt"/>
                  <a:cs typeface="Segoe UI" panose="020B0502040204020203" pitchFamily="34" charset="0"/>
                </a:rPr>
                <a:t>Pautas de diseño</a:t>
              </a:r>
            </a:p>
          </p:txBody>
        </p:sp>
      </p:grpSp>
      <p:grpSp>
        <p:nvGrpSpPr>
          <p:cNvPr id="336" name="Grupo 335">
            <a:extLst>
              <a:ext uri="{FF2B5EF4-FFF2-40B4-BE49-F238E27FC236}">
                <a16:creationId xmlns:a16="http://schemas.microsoft.com/office/drawing/2014/main" id="{28F9A76E-D468-407E-9575-CEACF4453F35}"/>
              </a:ext>
              <a:ext uri="{C183D7F6-B498-43B3-948B-1728B52AA6E4}">
                <adec:decorative xmlns:adec="http://schemas.microsoft.com/office/drawing/2017/decorative" val="1"/>
              </a:ext>
            </a:extLst>
          </p:cNvPr>
          <p:cNvGrpSpPr/>
          <p:nvPr/>
        </p:nvGrpSpPr>
        <p:grpSpPr>
          <a:xfrm>
            <a:off x="9094628" y="2203556"/>
            <a:ext cx="1598853" cy="1322865"/>
            <a:chOff x="9695998" y="4157408"/>
            <a:chExt cx="1734002" cy="1322865"/>
          </a:xfrm>
        </p:grpSpPr>
        <p:sp>
          <p:nvSpPr>
            <p:cNvPr id="337" name="Cuadro de texto 336">
              <a:extLst>
                <a:ext uri="{FF2B5EF4-FFF2-40B4-BE49-F238E27FC236}">
                  <a16:creationId xmlns:a16="http://schemas.microsoft.com/office/drawing/2014/main" id="{3380BC47-47FB-44F3-9E0B-80B83E426031}"/>
                </a:ext>
              </a:extLst>
            </p:cNvPr>
            <p:cNvSpPr txBox="1"/>
            <p:nvPr/>
          </p:nvSpPr>
          <p:spPr>
            <a:xfrm>
              <a:off x="9700605" y="4157408"/>
              <a:ext cx="1729395" cy="553998"/>
            </a:xfrm>
            <a:prstGeom prst="rect">
              <a:avLst/>
            </a:prstGeom>
            <a:noFill/>
          </p:spPr>
          <p:txBody>
            <a:bodyPr wrap="square" lIns="0" tIns="0" rIns="0" bIns="0" rtlCol="0">
              <a:spAutoFit/>
            </a:bodyPr>
            <a:lstStyle/>
            <a:p>
              <a:pPr rtl="0"/>
              <a:r>
                <a:rPr lang="es-ES" b="1" dirty="0">
                  <a:solidFill>
                    <a:srgbClr val="002060"/>
                  </a:solidFill>
                  <a:latin typeface="Segoe UI" panose="020B0502040204020203" pitchFamily="34" charset="0"/>
                  <a:cs typeface="Segoe UI" panose="020B0502040204020203" pitchFamily="34" charset="0"/>
                </a:rPr>
                <a:t>Framework Angular 7 </a:t>
              </a:r>
            </a:p>
          </p:txBody>
        </p:sp>
        <p:sp>
          <p:nvSpPr>
            <p:cNvPr id="338" name="Rectángulo 337">
              <a:extLst>
                <a:ext uri="{FF2B5EF4-FFF2-40B4-BE49-F238E27FC236}">
                  <a16:creationId xmlns:a16="http://schemas.microsoft.com/office/drawing/2014/main" id="{9DE6A47E-C4CC-416D-9C28-3273394521C8}"/>
                </a:ext>
              </a:extLst>
            </p:cNvPr>
            <p:cNvSpPr/>
            <p:nvPr/>
          </p:nvSpPr>
          <p:spPr>
            <a:xfrm>
              <a:off x="9695998" y="4987830"/>
              <a:ext cx="1729394" cy="492443"/>
            </a:xfrm>
            <a:prstGeom prst="rect">
              <a:avLst/>
            </a:prstGeom>
          </p:spPr>
          <p:txBody>
            <a:bodyPr wrap="square" lIns="0" tIns="0" rIns="0" bIns="0" rtlCol="0">
              <a:spAutoFit/>
            </a:bodyPr>
            <a:lstStyle/>
            <a:p>
              <a:pPr rtl="0"/>
              <a:r>
                <a:rPr lang="es-ES" sz="1600" i="1" dirty="0">
                  <a:solidFill>
                    <a:srgbClr val="002060"/>
                  </a:solidFill>
                  <a:latin typeface="+mj-lt"/>
                  <a:cs typeface="Segoe UI" panose="020B0502040204020203" pitchFamily="34" charset="0"/>
                </a:rPr>
                <a:t>Front-End </a:t>
              </a:r>
            </a:p>
            <a:p>
              <a:pPr rtl="0"/>
              <a:r>
                <a:rPr lang="es-ES" sz="1600" i="1" dirty="0">
                  <a:solidFill>
                    <a:srgbClr val="002060"/>
                  </a:solidFill>
                  <a:latin typeface="+mj-lt"/>
                  <a:cs typeface="Segoe UI" panose="020B0502040204020203" pitchFamily="34" charset="0"/>
                </a:rPr>
                <a:t>(Typescript - HTML)</a:t>
              </a:r>
            </a:p>
          </p:txBody>
        </p:sp>
      </p:grpSp>
      <p:grpSp>
        <p:nvGrpSpPr>
          <p:cNvPr id="45" name="Grupo 44">
            <a:extLst>
              <a:ext uri="{FF2B5EF4-FFF2-40B4-BE49-F238E27FC236}">
                <a16:creationId xmlns:a16="http://schemas.microsoft.com/office/drawing/2014/main" id="{99CDDA2C-6FA4-497B-A320-3ED782990E8C}"/>
              </a:ext>
              <a:ext uri="{C183D7F6-B498-43B3-948B-1728B52AA6E4}">
                <adec:decorative xmlns:adec="http://schemas.microsoft.com/office/drawing/2017/decorative" val="1"/>
              </a:ext>
            </a:extLst>
          </p:cNvPr>
          <p:cNvGrpSpPr/>
          <p:nvPr/>
        </p:nvGrpSpPr>
        <p:grpSpPr>
          <a:xfrm>
            <a:off x="1427303" y="2164807"/>
            <a:ext cx="1594605" cy="1322865"/>
            <a:chOff x="1427303" y="2203556"/>
            <a:chExt cx="1594605" cy="1322865"/>
          </a:xfrm>
        </p:grpSpPr>
        <p:sp>
          <p:nvSpPr>
            <p:cNvPr id="340" name="Cuadro de texto 339">
              <a:extLst>
                <a:ext uri="{FF2B5EF4-FFF2-40B4-BE49-F238E27FC236}">
                  <a16:creationId xmlns:a16="http://schemas.microsoft.com/office/drawing/2014/main" id="{246A1BD9-59BD-467C-9A84-D6A5E4382773}"/>
                </a:ext>
              </a:extLst>
            </p:cNvPr>
            <p:cNvSpPr txBox="1"/>
            <p:nvPr/>
          </p:nvSpPr>
          <p:spPr>
            <a:xfrm>
              <a:off x="1427303" y="2203556"/>
              <a:ext cx="1594605" cy="553998"/>
            </a:xfrm>
            <a:prstGeom prst="rect">
              <a:avLst/>
            </a:prstGeom>
            <a:noFill/>
          </p:spPr>
          <p:txBody>
            <a:bodyPr wrap="square" lIns="0" tIns="0" rIns="0" bIns="0" rtlCol="0">
              <a:spAutoFit/>
            </a:bodyPr>
            <a:lstStyle/>
            <a:p>
              <a:pPr algn="r" rtl="0"/>
              <a:r>
                <a:rPr lang="es-ES" b="1" dirty="0">
                  <a:solidFill>
                    <a:srgbClr val="002060"/>
                  </a:solidFill>
                  <a:cs typeface="Segoe UI" panose="020B0502040204020203" pitchFamily="34" charset="0"/>
                </a:rPr>
                <a:t>Framework Lumen 5.5:</a:t>
              </a:r>
            </a:p>
          </p:txBody>
        </p:sp>
        <p:sp>
          <p:nvSpPr>
            <p:cNvPr id="341" name="Rectángulo 340">
              <a:extLst>
                <a:ext uri="{FF2B5EF4-FFF2-40B4-BE49-F238E27FC236}">
                  <a16:creationId xmlns:a16="http://schemas.microsoft.com/office/drawing/2014/main" id="{594EDD4C-FB3C-4D67-A0E0-448BE5307678}"/>
                </a:ext>
              </a:extLst>
            </p:cNvPr>
            <p:cNvSpPr/>
            <p:nvPr/>
          </p:nvSpPr>
          <p:spPr>
            <a:xfrm>
              <a:off x="1427304" y="3033978"/>
              <a:ext cx="1594604" cy="492443"/>
            </a:xfrm>
            <a:prstGeom prst="rect">
              <a:avLst/>
            </a:prstGeom>
          </p:spPr>
          <p:txBody>
            <a:bodyPr wrap="square" lIns="0" tIns="0" rIns="0" bIns="0" rtlCol="0">
              <a:spAutoFit/>
            </a:bodyPr>
            <a:lstStyle/>
            <a:p>
              <a:pPr algn="r" rtl="0"/>
              <a:r>
                <a:rPr lang="es-ES" sz="1600" i="1" dirty="0">
                  <a:solidFill>
                    <a:srgbClr val="002060"/>
                  </a:solidFill>
                  <a:latin typeface="+mj-lt"/>
                  <a:cs typeface="Segoe UI" panose="020B0502040204020203" pitchFamily="34" charset="0"/>
                </a:rPr>
                <a:t>Como ORM del la aplicación (PHP) </a:t>
              </a:r>
            </a:p>
          </p:txBody>
        </p:sp>
      </p:grpSp>
      <p:grpSp>
        <p:nvGrpSpPr>
          <p:cNvPr id="342" name="Grupo 341">
            <a:extLst>
              <a:ext uri="{FF2B5EF4-FFF2-40B4-BE49-F238E27FC236}">
                <a16:creationId xmlns:a16="http://schemas.microsoft.com/office/drawing/2014/main" id="{6ADA542D-B2D5-4962-8376-A598260BA8B9}"/>
              </a:ext>
              <a:ext uri="{C183D7F6-B498-43B3-948B-1728B52AA6E4}">
                <adec:decorative xmlns:adec="http://schemas.microsoft.com/office/drawing/2017/decorative" val="1"/>
              </a:ext>
            </a:extLst>
          </p:cNvPr>
          <p:cNvGrpSpPr/>
          <p:nvPr/>
        </p:nvGrpSpPr>
        <p:grpSpPr>
          <a:xfrm>
            <a:off x="964043" y="4021103"/>
            <a:ext cx="1598853" cy="1815307"/>
            <a:chOff x="9695998" y="4157408"/>
            <a:chExt cx="1734002" cy="1815307"/>
          </a:xfrm>
        </p:grpSpPr>
        <p:sp>
          <p:nvSpPr>
            <p:cNvPr id="343" name="Cuadro de texto 342">
              <a:extLst>
                <a:ext uri="{FF2B5EF4-FFF2-40B4-BE49-F238E27FC236}">
                  <a16:creationId xmlns:a16="http://schemas.microsoft.com/office/drawing/2014/main" id="{36571B2F-0463-48D1-8CC7-EA6BC8F3FB67}"/>
                </a:ext>
              </a:extLst>
            </p:cNvPr>
            <p:cNvSpPr txBox="1"/>
            <p:nvPr/>
          </p:nvSpPr>
          <p:spPr>
            <a:xfrm>
              <a:off x="9700605" y="4157408"/>
              <a:ext cx="1729395" cy="553998"/>
            </a:xfrm>
            <a:prstGeom prst="rect">
              <a:avLst/>
            </a:prstGeom>
            <a:noFill/>
          </p:spPr>
          <p:txBody>
            <a:bodyPr wrap="square" lIns="0" tIns="0" rIns="0" bIns="0" rtlCol="0">
              <a:spAutoFit/>
            </a:bodyPr>
            <a:lstStyle/>
            <a:p>
              <a:pPr algn="r" rtl="0"/>
              <a:r>
                <a:rPr lang="es-ES" b="1" dirty="0">
                  <a:solidFill>
                    <a:srgbClr val="002060"/>
                  </a:solidFill>
                  <a:cs typeface="Segoe UI" panose="020B0502040204020203" pitchFamily="34" charset="0"/>
                </a:rPr>
                <a:t>Base de datos MySQL:</a:t>
              </a:r>
            </a:p>
          </p:txBody>
        </p:sp>
        <p:sp>
          <p:nvSpPr>
            <p:cNvPr id="344" name="Rectángulo 343">
              <a:extLst>
                <a:ext uri="{FF2B5EF4-FFF2-40B4-BE49-F238E27FC236}">
                  <a16:creationId xmlns:a16="http://schemas.microsoft.com/office/drawing/2014/main" id="{2BA0C149-973C-4722-BF48-FF9DE9B8BC55}"/>
                </a:ext>
              </a:extLst>
            </p:cNvPr>
            <p:cNvSpPr/>
            <p:nvPr/>
          </p:nvSpPr>
          <p:spPr>
            <a:xfrm>
              <a:off x="9695998" y="4987830"/>
              <a:ext cx="1729394" cy="984885"/>
            </a:xfrm>
            <a:prstGeom prst="rect">
              <a:avLst/>
            </a:prstGeom>
          </p:spPr>
          <p:txBody>
            <a:bodyPr wrap="square" lIns="0" tIns="0" rIns="0" bIns="0" rtlCol="0">
              <a:spAutoFit/>
            </a:bodyPr>
            <a:lstStyle/>
            <a:p>
              <a:pPr algn="r" rtl="0"/>
              <a:r>
                <a:rPr lang="es-ES" sz="1600" i="1" dirty="0">
                  <a:solidFill>
                    <a:srgbClr val="002060"/>
                  </a:solidFill>
                  <a:latin typeface="+mj-lt"/>
                  <a:cs typeface="Segoe UI" panose="020B0502040204020203" pitchFamily="34" charset="0"/>
                </a:rPr>
                <a:t>Estructura relacional empleada por la empresa</a:t>
              </a:r>
            </a:p>
          </p:txBody>
        </p:sp>
      </p:grpSp>
      <p:grpSp>
        <p:nvGrpSpPr>
          <p:cNvPr id="345" name="Grupo 344">
            <a:extLst>
              <a:ext uri="{FF2B5EF4-FFF2-40B4-BE49-F238E27FC236}">
                <a16:creationId xmlns:a16="http://schemas.microsoft.com/office/drawing/2014/main" id="{E6D6E19C-DE46-4402-8CBF-17BB95458532}"/>
              </a:ext>
              <a:ext uri="{C183D7F6-B498-43B3-948B-1728B52AA6E4}">
                <adec:decorative xmlns:adec="http://schemas.microsoft.com/office/drawing/2017/decorative" val="1"/>
              </a:ext>
            </a:extLst>
          </p:cNvPr>
          <p:cNvGrpSpPr/>
          <p:nvPr/>
        </p:nvGrpSpPr>
        <p:grpSpPr>
          <a:xfrm>
            <a:off x="1117600" y="537999"/>
            <a:ext cx="9571632" cy="953734"/>
            <a:chOff x="9379627" y="4410753"/>
            <a:chExt cx="2371352" cy="953734"/>
          </a:xfrm>
        </p:grpSpPr>
        <p:sp>
          <p:nvSpPr>
            <p:cNvPr id="346" name="Cuadro de texto 345">
              <a:extLst>
                <a:ext uri="{FF2B5EF4-FFF2-40B4-BE49-F238E27FC236}">
                  <a16:creationId xmlns:a16="http://schemas.microsoft.com/office/drawing/2014/main" id="{3DF722C9-361F-401E-AD34-54132A8436B3}"/>
                </a:ext>
              </a:extLst>
            </p:cNvPr>
            <p:cNvSpPr txBox="1"/>
            <p:nvPr/>
          </p:nvSpPr>
          <p:spPr>
            <a:xfrm>
              <a:off x="9379627" y="4410753"/>
              <a:ext cx="2371352" cy="677108"/>
            </a:xfrm>
            <a:prstGeom prst="rect">
              <a:avLst/>
            </a:prstGeom>
            <a:noFill/>
          </p:spPr>
          <p:txBody>
            <a:bodyPr wrap="square" lIns="0" tIns="0" rIns="0" bIns="0" rtlCol="0">
              <a:spAutoFit/>
            </a:bodyPr>
            <a:lstStyle/>
            <a:p>
              <a:pPr algn="ctr" rtl="0"/>
              <a:r>
                <a:rPr lang="es-ES" sz="4400" b="1" dirty="0">
                  <a:solidFill>
                    <a:srgbClr val="002060"/>
                  </a:solidFill>
                  <a:latin typeface="+mj-lt"/>
                  <a:cs typeface="Segoe UI" panose="020B0502040204020203" pitchFamily="34" charset="0"/>
                </a:rPr>
                <a:t>Toma </a:t>
              </a:r>
              <a:r>
                <a:rPr lang="es-ES" sz="4400" b="1">
                  <a:solidFill>
                    <a:srgbClr val="002060"/>
                  </a:solidFill>
                  <a:latin typeface="+mj-lt"/>
                  <a:cs typeface="Segoe UI" panose="020B0502040204020203" pitchFamily="34" charset="0"/>
                </a:rPr>
                <a:t>de decisiones</a:t>
              </a:r>
              <a:endParaRPr lang="es-ES" sz="4400" b="1" dirty="0">
                <a:solidFill>
                  <a:srgbClr val="002060"/>
                </a:solidFill>
                <a:latin typeface="+mj-lt"/>
                <a:cs typeface="Segoe UI" panose="020B0502040204020203" pitchFamily="34" charset="0"/>
              </a:endParaRPr>
            </a:p>
          </p:txBody>
        </p:sp>
        <p:sp>
          <p:nvSpPr>
            <p:cNvPr id="347" name="Rectángulo 346">
              <a:extLst>
                <a:ext uri="{FF2B5EF4-FFF2-40B4-BE49-F238E27FC236}">
                  <a16:creationId xmlns:a16="http://schemas.microsoft.com/office/drawing/2014/main" id="{49C08362-5A73-4AB7-8811-DC216428D42D}"/>
                </a:ext>
              </a:extLst>
            </p:cNvPr>
            <p:cNvSpPr/>
            <p:nvPr/>
          </p:nvSpPr>
          <p:spPr>
            <a:xfrm>
              <a:off x="9712852" y="5087488"/>
              <a:ext cx="1729394" cy="276999"/>
            </a:xfrm>
            <a:prstGeom prst="rect">
              <a:avLst/>
            </a:prstGeom>
          </p:spPr>
          <p:txBody>
            <a:bodyPr wrap="square" lIns="0" tIns="0" rIns="0" bIns="0" rtlCol="0">
              <a:spAutoFit/>
            </a:bodyPr>
            <a:lstStyle/>
            <a:p>
              <a:pPr algn="ctr" rtl="0"/>
              <a:r>
                <a:rPr lang="es-ES" b="1" i="1" dirty="0">
                  <a:solidFill>
                    <a:srgbClr val="002060"/>
                  </a:solidFill>
                  <a:latin typeface="+mj-lt"/>
                  <a:cs typeface="Segoe UI" panose="020B0502040204020203" pitchFamily="34" charset="0"/>
                </a:rPr>
                <a:t>Plataformas de desarrollo</a:t>
              </a:r>
            </a:p>
          </p:txBody>
        </p:sp>
      </p:grpSp>
      <p:sp>
        <p:nvSpPr>
          <p:cNvPr id="24" name="Título 23" hidden="1">
            <a:extLst>
              <a:ext uri="{FF2B5EF4-FFF2-40B4-BE49-F238E27FC236}">
                <a16:creationId xmlns:a16="http://schemas.microsoft.com/office/drawing/2014/main" id="{6FF5F564-0C08-4A3C-8BAC-1FADF459417F}"/>
              </a:ext>
            </a:extLst>
          </p:cNvPr>
          <p:cNvSpPr>
            <a:spLocks noGrp="1"/>
          </p:cNvSpPr>
          <p:nvPr>
            <p:ph type="title"/>
          </p:nvPr>
        </p:nvSpPr>
        <p:spPr/>
        <p:txBody>
          <a:bodyPr rtlCol="0"/>
          <a:lstStyle/>
          <a:p>
            <a:r>
              <a:rPr lang="es-ES" dirty="0"/>
              <a:t>Diapositiva de recursos humanos 4,</a:t>
            </a:r>
          </a:p>
        </p:txBody>
      </p:sp>
      <p:pic>
        <p:nvPicPr>
          <p:cNvPr id="3" name="Imagen 2">
            <a:extLst>
              <a:ext uri="{FF2B5EF4-FFF2-40B4-BE49-F238E27FC236}">
                <a16:creationId xmlns:a16="http://schemas.microsoft.com/office/drawing/2014/main" id="{2C592D16-247B-47AB-881A-6A7EDFACE99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873369" y="4415808"/>
            <a:ext cx="997945" cy="797850"/>
          </a:xfrm>
          <a:prstGeom prst="rect">
            <a:avLst/>
          </a:prstGeom>
        </p:spPr>
      </p:pic>
      <p:pic>
        <p:nvPicPr>
          <p:cNvPr id="23" name="Imagen 22">
            <a:extLst>
              <a:ext uri="{FF2B5EF4-FFF2-40B4-BE49-F238E27FC236}">
                <a16:creationId xmlns:a16="http://schemas.microsoft.com/office/drawing/2014/main" id="{9FB59CA7-048E-4BD1-95A8-C149490FEE0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75928" y="2463633"/>
            <a:ext cx="1022277" cy="766708"/>
          </a:xfrm>
          <a:prstGeom prst="rect">
            <a:avLst/>
          </a:prstGeom>
        </p:spPr>
      </p:pic>
      <p:pic>
        <p:nvPicPr>
          <p:cNvPr id="29" name="Imagen 28">
            <a:extLst>
              <a:ext uri="{FF2B5EF4-FFF2-40B4-BE49-F238E27FC236}">
                <a16:creationId xmlns:a16="http://schemas.microsoft.com/office/drawing/2014/main" id="{4C69A45A-A487-419B-ACC1-A992D5E5B01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48611" y="2160661"/>
            <a:ext cx="1375886" cy="1375886"/>
          </a:xfrm>
          <a:prstGeom prst="rect">
            <a:avLst/>
          </a:prstGeom>
        </p:spPr>
      </p:pic>
      <p:pic>
        <p:nvPicPr>
          <p:cNvPr id="31" name="Imagen 30">
            <a:extLst>
              <a:ext uri="{FF2B5EF4-FFF2-40B4-BE49-F238E27FC236}">
                <a16:creationId xmlns:a16="http://schemas.microsoft.com/office/drawing/2014/main" id="{02034DE9-8781-49E4-AE14-2AFE155DC93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83717" y="4394010"/>
            <a:ext cx="963353" cy="810003"/>
          </a:xfrm>
          <a:prstGeom prst="rect">
            <a:avLst/>
          </a:prstGeom>
        </p:spPr>
      </p:pic>
    </p:spTree>
    <p:extLst>
      <p:ext uri="{BB962C8B-B14F-4D97-AF65-F5344CB8AC3E}">
        <p14:creationId xmlns:p14="http://schemas.microsoft.com/office/powerpoint/2010/main" val="186973696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6" name="Grupo 105">
            <a:extLst>
              <a:ext uri="{FF2B5EF4-FFF2-40B4-BE49-F238E27FC236}">
                <a16:creationId xmlns:a16="http://schemas.microsoft.com/office/drawing/2014/main" id="{3638C06D-F644-4B33-8858-D880F038FAC3}"/>
              </a:ext>
              <a:ext uri="{C183D7F6-B498-43B3-948B-1728B52AA6E4}">
                <adec:decorative xmlns:adec="http://schemas.microsoft.com/office/drawing/2017/decorative" val="1"/>
              </a:ext>
            </a:extLst>
          </p:cNvPr>
          <p:cNvGrpSpPr/>
          <p:nvPr/>
        </p:nvGrpSpPr>
        <p:grpSpPr>
          <a:xfrm>
            <a:off x="723900" y="968477"/>
            <a:ext cx="5372100" cy="4921047"/>
            <a:chOff x="723900" y="968477"/>
            <a:chExt cx="5372100" cy="4921047"/>
          </a:xfrm>
        </p:grpSpPr>
        <p:sp>
          <p:nvSpPr>
            <p:cNvPr id="16" name="Forma libre 15">
              <a:extLst>
                <a:ext uri="{FF2B5EF4-FFF2-40B4-BE49-F238E27FC236}">
                  <a16:creationId xmlns:a16="http://schemas.microsoft.com/office/drawing/2014/main" id="{F9F720D8-8BAF-4A0C-B2DC-8A1F1E0B265B}"/>
                </a:ext>
              </a:extLst>
            </p:cNvPr>
            <p:cNvSpPr>
              <a:spLocks/>
            </p:cNvSpPr>
            <p:nvPr/>
          </p:nvSpPr>
          <p:spPr bwMode="auto">
            <a:xfrm>
              <a:off x="723900" y="2968796"/>
              <a:ext cx="2319325" cy="2920728"/>
            </a:xfrm>
            <a:custGeom>
              <a:avLst/>
              <a:gdLst>
                <a:gd name="T0" fmla="*/ 378 w 709"/>
                <a:gd name="T1" fmla="*/ 376 h 893"/>
                <a:gd name="T2" fmla="*/ 198 w 709"/>
                <a:gd name="T3" fmla="*/ 0 h 893"/>
                <a:gd name="T4" fmla="*/ 0 w 709"/>
                <a:gd name="T5" fmla="*/ 397 h 893"/>
                <a:gd name="T6" fmla="*/ 497 w 709"/>
                <a:gd name="T7" fmla="*/ 893 h 893"/>
                <a:gd name="T8" fmla="*/ 709 w 709"/>
                <a:gd name="T9" fmla="*/ 845 h 893"/>
                <a:gd name="T10" fmla="*/ 526 w 709"/>
                <a:gd name="T11" fmla="*/ 485 h 893"/>
                <a:gd name="T12" fmla="*/ 378 w 709"/>
                <a:gd name="T13" fmla="*/ 376 h 893"/>
              </a:gdLst>
              <a:ahLst/>
              <a:cxnLst>
                <a:cxn ang="0">
                  <a:pos x="T0" y="T1"/>
                </a:cxn>
                <a:cxn ang="0">
                  <a:pos x="T2" y="T3"/>
                </a:cxn>
                <a:cxn ang="0">
                  <a:pos x="T4" y="T5"/>
                </a:cxn>
                <a:cxn ang="0">
                  <a:pos x="T6" y="T7"/>
                </a:cxn>
                <a:cxn ang="0">
                  <a:pos x="T8" y="T9"/>
                </a:cxn>
                <a:cxn ang="0">
                  <a:pos x="T10" y="T11"/>
                </a:cxn>
                <a:cxn ang="0">
                  <a:pos x="T12" y="T13"/>
                </a:cxn>
              </a:cxnLst>
              <a:rect l="0" t="0" r="r" b="b"/>
              <a:pathLst>
                <a:path w="709" h="893">
                  <a:moveTo>
                    <a:pt x="378" y="376"/>
                  </a:moveTo>
                  <a:cubicBezTo>
                    <a:pt x="276" y="273"/>
                    <a:pt x="213" y="142"/>
                    <a:pt x="198" y="0"/>
                  </a:cubicBezTo>
                  <a:cubicBezTo>
                    <a:pt x="78" y="90"/>
                    <a:pt x="0" y="234"/>
                    <a:pt x="0" y="397"/>
                  </a:cubicBezTo>
                  <a:cubicBezTo>
                    <a:pt x="0" y="671"/>
                    <a:pt x="222" y="893"/>
                    <a:pt x="497" y="893"/>
                  </a:cubicBezTo>
                  <a:cubicBezTo>
                    <a:pt x="573" y="893"/>
                    <a:pt x="644" y="876"/>
                    <a:pt x="709" y="845"/>
                  </a:cubicBezTo>
                  <a:cubicBezTo>
                    <a:pt x="609" y="748"/>
                    <a:pt x="545" y="622"/>
                    <a:pt x="526" y="485"/>
                  </a:cubicBezTo>
                  <a:cubicBezTo>
                    <a:pt x="472" y="456"/>
                    <a:pt x="422" y="420"/>
                    <a:pt x="378" y="376"/>
                  </a:cubicBezTo>
                  <a:close/>
                </a:path>
              </a:pathLst>
            </a:custGeom>
            <a:solidFill>
              <a:srgbClr val="FFC000"/>
            </a:solidFill>
            <a:ln w="12700"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es-ES" dirty="0"/>
            </a:p>
          </p:txBody>
        </p:sp>
        <p:sp>
          <p:nvSpPr>
            <p:cNvPr id="17" name="Forma libre 16">
              <a:extLst>
                <a:ext uri="{FF2B5EF4-FFF2-40B4-BE49-F238E27FC236}">
                  <a16:creationId xmlns:a16="http://schemas.microsoft.com/office/drawing/2014/main" id="{BB8E7BA8-3BC1-4755-AE40-0C84D9216B78}"/>
                </a:ext>
              </a:extLst>
            </p:cNvPr>
            <p:cNvSpPr>
              <a:spLocks/>
            </p:cNvSpPr>
            <p:nvPr/>
          </p:nvSpPr>
          <p:spPr bwMode="auto">
            <a:xfrm>
              <a:off x="1856107" y="968477"/>
              <a:ext cx="3107685" cy="1546653"/>
            </a:xfrm>
            <a:custGeom>
              <a:avLst/>
              <a:gdLst>
                <a:gd name="T0" fmla="*/ 475 w 950"/>
                <a:gd name="T1" fmla="*/ 473 h 473"/>
                <a:gd name="T2" fmla="*/ 800 w 950"/>
                <a:gd name="T3" fmla="*/ 382 h 473"/>
                <a:gd name="T4" fmla="*/ 950 w 950"/>
                <a:gd name="T5" fmla="*/ 401 h 473"/>
                <a:gd name="T6" fmla="*/ 826 w 950"/>
                <a:gd name="T7" fmla="*/ 194 h 473"/>
                <a:gd name="T8" fmla="*/ 124 w 950"/>
                <a:gd name="T9" fmla="*/ 194 h 473"/>
                <a:gd name="T10" fmla="*/ 0 w 950"/>
                <a:gd name="T11" fmla="*/ 401 h 473"/>
                <a:gd name="T12" fmla="*/ 151 w 950"/>
                <a:gd name="T13" fmla="*/ 382 h 473"/>
                <a:gd name="T14" fmla="*/ 475 w 950"/>
                <a:gd name="T15" fmla="*/ 473 h 4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50" h="473">
                  <a:moveTo>
                    <a:pt x="475" y="473"/>
                  </a:moveTo>
                  <a:cubicBezTo>
                    <a:pt x="572" y="414"/>
                    <a:pt x="685" y="382"/>
                    <a:pt x="800" y="382"/>
                  </a:cubicBezTo>
                  <a:cubicBezTo>
                    <a:pt x="851" y="382"/>
                    <a:pt x="901" y="389"/>
                    <a:pt x="950" y="401"/>
                  </a:cubicBezTo>
                  <a:cubicBezTo>
                    <a:pt x="927" y="325"/>
                    <a:pt x="886" y="253"/>
                    <a:pt x="826" y="194"/>
                  </a:cubicBezTo>
                  <a:cubicBezTo>
                    <a:pt x="632" y="0"/>
                    <a:pt x="318" y="0"/>
                    <a:pt x="124" y="194"/>
                  </a:cubicBezTo>
                  <a:cubicBezTo>
                    <a:pt x="64" y="253"/>
                    <a:pt x="23" y="325"/>
                    <a:pt x="0" y="401"/>
                  </a:cubicBezTo>
                  <a:cubicBezTo>
                    <a:pt x="49" y="389"/>
                    <a:pt x="99" y="382"/>
                    <a:pt x="151" y="382"/>
                  </a:cubicBezTo>
                  <a:cubicBezTo>
                    <a:pt x="266" y="382"/>
                    <a:pt x="378" y="414"/>
                    <a:pt x="475" y="473"/>
                  </a:cubicBezTo>
                  <a:close/>
                </a:path>
              </a:pathLst>
            </a:custGeom>
            <a:solidFill>
              <a:srgbClr val="FF0000"/>
            </a:solidFill>
            <a:ln w="12700"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es-ES" dirty="0"/>
            </a:p>
          </p:txBody>
        </p:sp>
        <p:sp>
          <p:nvSpPr>
            <p:cNvPr id="18" name="Forma libre 17">
              <a:extLst>
                <a:ext uri="{FF2B5EF4-FFF2-40B4-BE49-F238E27FC236}">
                  <a16:creationId xmlns:a16="http://schemas.microsoft.com/office/drawing/2014/main" id="{C3B6EAAE-1C2D-46EB-A473-3B6078DC2541}"/>
                </a:ext>
              </a:extLst>
            </p:cNvPr>
            <p:cNvSpPr>
              <a:spLocks/>
            </p:cNvSpPr>
            <p:nvPr/>
          </p:nvSpPr>
          <p:spPr bwMode="auto">
            <a:xfrm>
              <a:off x="3776675" y="2968796"/>
              <a:ext cx="2319325" cy="2920728"/>
            </a:xfrm>
            <a:custGeom>
              <a:avLst/>
              <a:gdLst>
                <a:gd name="T0" fmla="*/ 511 w 709"/>
                <a:gd name="T1" fmla="*/ 0 h 893"/>
                <a:gd name="T2" fmla="*/ 331 w 709"/>
                <a:gd name="T3" fmla="*/ 376 h 893"/>
                <a:gd name="T4" fmla="*/ 183 w 709"/>
                <a:gd name="T5" fmla="*/ 485 h 893"/>
                <a:gd name="T6" fmla="*/ 0 w 709"/>
                <a:gd name="T7" fmla="*/ 845 h 893"/>
                <a:gd name="T8" fmla="*/ 213 w 709"/>
                <a:gd name="T9" fmla="*/ 893 h 893"/>
                <a:gd name="T10" fmla="*/ 709 w 709"/>
                <a:gd name="T11" fmla="*/ 397 h 893"/>
                <a:gd name="T12" fmla="*/ 511 w 709"/>
                <a:gd name="T13" fmla="*/ 0 h 893"/>
              </a:gdLst>
              <a:ahLst/>
              <a:cxnLst>
                <a:cxn ang="0">
                  <a:pos x="T0" y="T1"/>
                </a:cxn>
                <a:cxn ang="0">
                  <a:pos x="T2" y="T3"/>
                </a:cxn>
                <a:cxn ang="0">
                  <a:pos x="T4" y="T5"/>
                </a:cxn>
                <a:cxn ang="0">
                  <a:pos x="T6" y="T7"/>
                </a:cxn>
                <a:cxn ang="0">
                  <a:pos x="T8" y="T9"/>
                </a:cxn>
                <a:cxn ang="0">
                  <a:pos x="T10" y="T11"/>
                </a:cxn>
                <a:cxn ang="0">
                  <a:pos x="T12" y="T13"/>
                </a:cxn>
              </a:cxnLst>
              <a:rect l="0" t="0" r="r" b="b"/>
              <a:pathLst>
                <a:path w="709" h="893">
                  <a:moveTo>
                    <a:pt x="511" y="0"/>
                  </a:moveTo>
                  <a:cubicBezTo>
                    <a:pt x="496" y="142"/>
                    <a:pt x="433" y="273"/>
                    <a:pt x="331" y="376"/>
                  </a:cubicBezTo>
                  <a:cubicBezTo>
                    <a:pt x="287" y="420"/>
                    <a:pt x="237" y="456"/>
                    <a:pt x="183" y="485"/>
                  </a:cubicBezTo>
                  <a:cubicBezTo>
                    <a:pt x="164" y="622"/>
                    <a:pt x="100" y="748"/>
                    <a:pt x="0" y="845"/>
                  </a:cubicBezTo>
                  <a:cubicBezTo>
                    <a:pt x="65" y="876"/>
                    <a:pt x="137" y="893"/>
                    <a:pt x="213" y="893"/>
                  </a:cubicBezTo>
                  <a:cubicBezTo>
                    <a:pt x="487" y="893"/>
                    <a:pt x="709" y="671"/>
                    <a:pt x="709" y="397"/>
                  </a:cubicBezTo>
                  <a:cubicBezTo>
                    <a:pt x="709" y="234"/>
                    <a:pt x="631" y="90"/>
                    <a:pt x="511" y="0"/>
                  </a:cubicBezTo>
                  <a:close/>
                </a:path>
              </a:pathLst>
            </a:custGeom>
            <a:solidFill>
              <a:srgbClr val="00B0F0"/>
            </a:solidFill>
            <a:ln w="12700"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es-ES" dirty="0"/>
            </a:p>
          </p:txBody>
        </p:sp>
        <p:sp>
          <p:nvSpPr>
            <p:cNvPr id="19" name="Forma libre 18" descr="Esta imagen es un icono de tres personas interactuando. ">
              <a:extLst>
                <a:ext uri="{FF2B5EF4-FFF2-40B4-BE49-F238E27FC236}">
                  <a16:creationId xmlns:a16="http://schemas.microsoft.com/office/drawing/2014/main" id="{7BF3ACC0-B381-45FC-900F-55F46E5E7EFD}"/>
                </a:ext>
              </a:extLst>
            </p:cNvPr>
            <p:cNvSpPr>
              <a:spLocks/>
            </p:cNvSpPr>
            <p:nvPr/>
          </p:nvSpPr>
          <p:spPr bwMode="auto">
            <a:xfrm>
              <a:off x="2919022" y="4735092"/>
              <a:ext cx="984471" cy="758291"/>
            </a:xfrm>
            <a:custGeom>
              <a:avLst/>
              <a:gdLst>
                <a:gd name="T0" fmla="*/ 0 w 301"/>
                <a:gd name="T1" fmla="*/ 0 h 232"/>
                <a:gd name="T2" fmla="*/ 150 w 301"/>
                <a:gd name="T3" fmla="*/ 232 h 232"/>
                <a:gd name="T4" fmla="*/ 301 w 301"/>
                <a:gd name="T5" fmla="*/ 0 h 232"/>
                <a:gd name="T6" fmla="*/ 150 w 301"/>
                <a:gd name="T7" fmla="*/ 19 h 232"/>
                <a:gd name="T8" fmla="*/ 0 w 301"/>
                <a:gd name="T9" fmla="*/ 0 h 232"/>
              </a:gdLst>
              <a:ahLst/>
              <a:cxnLst>
                <a:cxn ang="0">
                  <a:pos x="T0" y="T1"/>
                </a:cxn>
                <a:cxn ang="0">
                  <a:pos x="T2" y="T3"/>
                </a:cxn>
                <a:cxn ang="0">
                  <a:pos x="T4" y="T5"/>
                </a:cxn>
                <a:cxn ang="0">
                  <a:pos x="T6" y="T7"/>
                </a:cxn>
                <a:cxn ang="0">
                  <a:pos x="T8" y="T9"/>
                </a:cxn>
              </a:cxnLst>
              <a:rect l="0" t="0" r="r" b="b"/>
              <a:pathLst>
                <a:path w="301" h="232">
                  <a:moveTo>
                    <a:pt x="0" y="0"/>
                  </a:moveTo>
                  <a:cubicBezTo>
                    <a:pt x="27" y="92"/>
                    <a:pt x="80" y="172"/>
                    <a:pt x="150" y="232"/>
                  </a:cubicBezTo>
                  <a:cubicBezTo>
                    <a:pt x="220" y="172"/>
                    <a:pt x="273" y="92"/>
                    <a:pt x="301" y="0"/>
                  </a:cubicBezTo>
                  <a:cubicBezTo>
                    <a:pt x="252" y="13"/>
                    <a:pt x="201" y="19"/>
                    <a:pt x="150" y="19"/>
                  </a:cubicBezTo>
                  <a:cubicBezTo>
                    <a:pt x="99" y="19"/>
                    <a:pt x="49" y="13"/>
                    <a:pt x="0" y="0"/>
                  </a:cubicBezTo>
                  <a:close/>
                </a:path>
              </a:pathLst>
            </a:custGeom>
            <a:gradFill>
              <a:gsLst>
                <a:gs pos="100000">
                  <a:srgbClr val="FFC000"/>
                </a:gs>
                <a:gs pos="42000">
                  <a:srgbClr val="61E96E"/>
                </a:gs>
                <a:gs pos="0">
                  <a:srgbClr val="00B0F0"/>
                </a:gs>
              </a:gsLst>
              <a:lin ang="5400000" scaled="0"/>
            </a:gradFill>
            <a:ln w="12700"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es-ES" dirty="0"/>
            </a:p>
          </p:txBody>
        </p:sp>
        <p:sp>
          <p:nvSpPr>
            <p:cNvPr id="20" name="Forma libre 19" descr="Esta imagen es un icono de tres personas y un símbolo que representa la conexión a internet.">
              <a:extLst>
                <a:ext uri="{FF2B5EF4-FFF2-40B4-BE49-F238E27FC236}">
                  <a16:creationId xmlns:a16="http://schemas.microsoft.com/office/drawing/2014/main" id="{9E41B0EC-DA27-4BF7-891C-FC6D7EF3CCFF}"/>
                </a:ext>
              </a:extLst>
            </p:cNvPr>
            <p:cNvSpPr>
              <a:spLocks/>
            </p:cNvSpPr>
            <p:nvPr/>
          </p:nvSpPr>
          <p:spPr bwMode="auto">
            <a:xfrm>
              <a:off x="3776675" y="2641947"/>
              <a:ext cx="1260332" cy="1406761"/>
            </a:xfrm>
            <a:custGeom>
              <a:avLst/>
              <a:gdLst>
                <a:gd name="T0" fmla="*/ 239 w 385"/>
                <a:gd name="T1" fmla="*/ 384 h 430"/>
                <a:gd name="T2" fmla="*/ 385 w 385"/>
                <a:gd name="T3" fmla="*/ 31 h 430"/>
                <a:gd name="T4" fmla="*/ 213 w 385"/>
                <a:gd name="T5" fmla="*/ 0 h 430"/>
                <a:gd name="T6" fmla="*/ 0 w 385"/>
                <a:gd name="T7" fmla="*/ 48 h 430"/>
                <a:gd name="T8" fmla="*/ 186 w 385"/>
                <a:gd name="T9" fmla="*/ 430 h 430"/>
                <a:gd name="T10" fmla="*/ 239 w 385"/>
                <a:gd name="T11" fmla="*/ 384 h 430"/>
              </a:gdLst>
              <a:ahLst/>
              <a:cxnLst>
                <a:cxn ang="0">
                  <a:pos x="T0" y="T1"/>
                </a:cxn>
                <a:cxn ang="0">
                  <a:pos x="T2" y="T3"/>
                </a:cxn>
                <a:cxn ang="0">
                  <a:pos x="T4" y="T5"/>
                </a:cxn>
                <a:cxn ang="0">
                  <a:pos x="T6" y="T7"/>
                </a:cxn>
                <a:cxn ang="0">
                  <a:pos x="T8" y="T9"/>
                </a:cxn>
                <a:cxn ang="0">
                  <a:pos x="T10" y="T11"/>
                </a:cxn>
              </a:cxnLst>
              <a:rect l="0" t="0" r="r" b="b"/>
              <a:pathLst>
                <a:path w="385" h="430">
                  <a:moveTo>
                    <a:pt x="239" y="384"/>
                  </a:moveTo>
                  <a:cubicBezTo>
                    <a:pt x="337" y="286"/>
                    <a:pt x="385" y="159"/>
                    <a:pt x="385" y="31"/>
                  </a:cubicBezTo>
                  <a:cubicBezTo>
                    <a:pt x="331" y="11"/>
                    <a:pt x="273" y="0"/>
                    <a:pt x="213" y="0"/>
                  </a:cubicBezTo>
                  <a:cubicBezTo>
                    <a:pt x="137" y="0"/>
                    <a:pt x="65" y="17"/>
                    <a:pt x="0" y="48"/>
                  </a:cubicBezTo>
                  <a:cubicBezTo>
                    <a:pt x="105" y="150"/>
                    <a:pt x="171" y="285"/>
                    <a:pt x="186" y="430"/>
                  </a:cubicBezTo>
                  <a:cubicBezTo>
                    <a:pt x="205" y="416"/>
                    <a:pt x="222" y="400"/>
                    <a:pt x="239" y="384"/>
                  </a:cubicBezTo>
                  <a:close/>
                </a:path>
              </a:pathLst>
            </a:custGeom>
            <a:gradFill>
              <a:gsLst>
                <a:gs pos="0">
                  <a:srgbClr val="FF0000"/>
                </a:gs>
                <a:gs pos="38000">
                  <a:srgbClr val="7030A0"/>
                </a:gs>
                <a:gs pos="100000">
                  <a:srgbClr val="00B0F0"/>
                </a:gs>
              </a:gsLst>
              <a:lin ang="5400000" scaled="1"/>
            </a:gradFill>
            <a:ln w="12700" cap="flat">
              <a:noFill/>
              <a:prstDash val="solid"/>
              <a:miter lim="800000"/>
              <a:headEnd/>
              <a:tailEnd/>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21" name="Forma libre 20" descr="Esta imagen es un icono de tres personas y un globo terráqueo.">
              <a:extLst>
                <a:ext uri="{FF2B5EF4-FFF2-40B4-BE49-F238E27FC236}">
                  <a16:creationId xmlns:a16="http://schemas.microsoft.com/office/drawing/2014/main" id="{BDEE62C1-79C7-4BD6-99A1-2466D37A5EB4}"/>
                </a:ext>
              </a:extLst>
            </p:cNvPr>
            <p:cNvSpPr>
              <a:spLocks/>
            </p:cNvSpPr>
            <p:nvPr/>
          </p:nvSpPr>
          <p:spPr bwMode="auto">
            <a:xfrm>
              <a:off x="1784200" y="2641947"/>
              <a:ext cx="1259024" cy="1402839"/>
            </a:xfrm>
            <a:custGeom>
              <a:avLst/>
              <a:gdLst>
                <a:gd name="T0" fmla="*/ 173 w 385"/>
                <a:gd name="T1" fmla="*/ 0 h 429"/>
                <a:gd name="T2" fmla="*/ 1 w 385"/>
                <a:gd name="T3" fmla="*/ 31 h 429"/>
                <a:gd name="T4" fmla="*/ 146 w 385"/>
                <a:gd name="T5" fmla="*/ 384 h 429"/>
                <a:gd name="T6" fmla="*/ 199 w 385"/>
                <a:gd name="T7" fmla="*/ 429 h 429"/>
                <a:gd name="T8" fmla="*/ 385 w 385"/>
                <a:gd name="T9" fmla="*/ 48 h 429"/>
                <a:gd name="T10" fmla="*/ 173 w 385"/>
                <a:gd name="T11" fmla="*/ 0 h 429"/>
              </a:gdLst>
              <a:ahLst/>
              <a:cxnLst>
                <a:cxn ang="0">
                  <a:pos x="T0" y="T1"/>
                </a:cxn>
                <a:cxn ang="0">
                  <a:pos x="T2" y="T3"/>
                </a:cxn>
                <a:cxn ang="0">
                  <a:pos x="T4" y="T5"/>
                </a:cxn>
                <a:cxn ang="0">
                  <a:pos x="T6" y="T7"/>
                </a:cxn>
                <a:cxn ang="0">
                  <a:pos x="T8" y="T9"/>
                </a:cxn>
                <a:cxn ang="0">
                  <a:pos x="T10" y="T11"/>
                </a:cxn>
              </a:cxnLst>
              <a:rect l="0" t="0" r="r" b="b"/>
              <a:pathLst>
                <a:path w="385" h="429">
                  <a:moveTo>
                    <a:pt x="173" y="0"/>
                  </a:moveTo>
                  <a:cubicBezTo>
                    <a:pt x="112" y="0"/>
                    <a:pt x="54" y="11"/>
                    <a:pt x="1" y="31"/>
                  </a:cubicBezTo>
                  <a:cubicBezTo>
                    <a:pt x="0" y="159"/>
                    <a:pt x="49" y="286"/>
                    <a:pt x="146" y="384"/>
                  </a:cubicBezTo>
                  <a:cubicBezTo>
                    <a:pt x="163" y="400"/>
                    <a:pt x="181" y="416"/>
                    <a:pt x="199" y="429"/>
                  </a:cubicBezTo>
                  <a:cubicBezTo>
                    <a:pt x="215" y="285"/>
                    <a:pt x="280" y="150"/>
                    <a:pt x="385" y="48"/>
                  </a:cubicBezTo>
                  <a:cubicBezTo>
                    <a:pt x="320" y="17"/>
                    <a:pt x="249" y="0"/>
                    <a:pt x="173" y="0"/>
                  </a:cubicBezTo>
                  <a:close/>
                </a:path>
              </a:pathLst>
            </a:custGeom>
            <a:gradFill>
              <a:gsLst>
                <a:gs pos="72000">
                  <a:srgbClr val="FFC000"/>
                </a:gs>
                <a:gs pos="22000">
                  <a:srgbClr val="FF0000"/>
                </a:gs>
                <a:gs pos="43000">
                  <a:srgbClr val="FB6305"/>
                </a:gs>
                <a:gs pos="60000">
                  <a:srgbClr val="FB8005"/>
                </a:gs>
                <a:gs pos="100000">
                  <a:srgbClr val="FFC000"/>
                </a:gs>
              </a:gsLst>
              <a:lin ang="5400000" scaled="1"/>
            </a:gradFill>
            <a:ln w="12700" cap="flat">
              <a:noFill/>
              <a:prstDash val="solid"/>
              <a:miter lim="800000"/>
              <a:headEnd/>
              <a:tailEnd/>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22" name="Forma libre 21" descr="Esta imagen es un icono de cuatro personas interactuando. ">
              <a:extLst>
                <a:ext uri="{FF2B5EF4-FFF2-40B4-BE49-F238E27FC236}">
                  <a16:creationId xmlns:a16="http://schemas.microsoft.com/office/drawing/2014/main" id="{C8436027-C518-481B-BDB7-763A96442B5F}"/>
                </a:ext>
              </a:extLst>
            </p:cNvPr>
            <p:cNvSpPr>
              <a:spLocks/>
            </p:cNvSpPr>
            <p:nvPr/>
          </p:nvSpPr>
          <p:spPr bwMode="auto">
            <a:xfrm>
              <a:off x="2847115" y="3038089"/>
              <a:ext cx="1125670" cy="1333546"/>
            </a:xfrm>
            <a:custGeom>
              <a:avLst/>
              <a:gdLst>
                <a:gd name="T0" fmla="*/ 344 w 344"/>
                <a:gd name="T1" fmla="*/ 376 h 408"/>
                <a:gd name="T2" fmla="*/ 344 w 344"/>
                <a:gd name="T3" fmla="*/ 377 h 408"/>
                <a:gd name="T4" fmla="*/ 323 w 344"/>
                <a:gd name="T5" fmla="*/ 385 h 408"/>
                <a:gd name="T6" fmla="*/ 282 w 344"/>
                <a:gd name="T7" fmla="*/ 396 h 408"/>
                <a:gd name="T8" fmla="*/ 277 w 344"/>
                <a:gd name="T9" fmla="*/ 397 h 408"/>
                <a:gd name="T10" fmla="*/ 218 w 344"/>
                <a:gd name="T11" fmla="*/ 406 h 408"/>
                <a:gd name="T12" fmla="*/ 217 w 344"/>
                <a:gd name="T13" fmla="*/ 406 h 408"/>
                <a:gd name="T14" fmla="*/ 214 w 344"/>
                <a:gd name="T15" fmla="*/ 406 h 408"/>
                <a:gd name="T16" fmla="*/ 172 w 344"/>
                <a:gd name="T17" fmla="*/ 408 h 408"/>
                <a:gd name="T18" fmla="*/ 128 w 344"/>
                <a:gd name="T19" fmla="*/ 406 h 408"/>
                <a:gd name="T20" fmla="*/ 127 w 344"/>
                <a:gd name="T21" fmla="*/ 406 h 408"/>
                <a:gd name="T22" fmla="*/ 64 w 344"/>
                <a:gd name="T23" fmla="*/ 396 h 408"/>
                <a:gd name="T24" fmla="*/ 62 w 344"/>
                <a:gd name="T25" fmla="*/ 396 h 408"/>
                <a:gd name="T26" fmla="*/ 0 w 344"/>
                <a:gd name="T27" fmla="*/ 377 h 408"/>
                <a:gd name="T28" fmla="*/ 0 w 344"/>
                <a:gd name="T29" fmla="*/ 376 h 408"/>
                <a:gd name="T30" fmla="*/ 4 w 344"/>
                <a:gd name="T31" fmla="*/ 313 h 408"/>
                <a:gd name="T32" fmla="*/ 17 w 344"/>
                <a:gd name="T33" fmla="*/ 249 h 408"/>
                <a:gd name="T34" fmla="*/ 86 w 344"/>
                <a:gd name="T35" fmla="*/ 97 h 408"/>
                <a:gd name="T36" fmla="*/ 126 w 344"/>
                <a:gd name="T37" fmla="*/ 46 h 408"/>
                <a:gd name="T38" fmla="*/ 172 w 344"/>
                <a:gd name="T39" fmla="*/ 0 h 408"/>
                <a:gd name="T40" fmla="*/ 218 w 344"/>
                <a:gd name="T41" fmla="*/ 46 h 408"/>
                <a:gd name="T42" fmla="*/ 258 w 344"/>
                <a:gd name="T43" fmla="*/ 97 h 408"/>
                <a:gd name="T44" fmla="*/ 327 w 344"/>
                <a:gd name="T45" fmla="*/ 249 h 408"/>
                <a:gd name="T46" fmla="*/ 340 w 344"/>
                <a:gd name="T47" fmla="*/ 313 h 408"/>
                <a:gd name="T48" fmla="*/ 344 w 344"/>
                <a:gd name="T49" fmla="*/ 376 h 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44" h="408">
                  <a:moveTo>
                    <a:pt x="344" y="376"/>
                  </a:moveTo>
                  <a:cubicBezTo>
                    <a:pt x="344" y="377"/>
                    <a:pt x="344" y="377"/>
                    <a:pt x="344" y="377"/>
                  </a:cubicBezTo>
                  <a:cubicBezTo>
                    <a:pt x="337" y="380"/>
                    <a:pt x="330" y="382"/>
                    <a:pt x="323" y="385"/>
                  </a:cubicBezTo>
                  <a:cubicBezTo>
                    <a:pt x="309" y="389"/>
                    <a:pt x="296" y="393"/>
                    <a:pt x="282" y="396"/>
                  </a:cubicBezTo>
                  <a:cubicBezTo>
                    <a:pt x="280" y="396"/>
                    <a:pt x="279" y="396"/>
                    <a:pt x="277" y="397"/>
                  </a:cubicBezTo>
                  <a:cubicBezTo>
                    <a:pt x="258" y="401"/>
                    <a:pt x="238" y="404"/>
                    <a:pt x="218" y="406"/>
                  </a:cubicBezTo>
                  <a:cubicBezTo>
                    <a:pt x="217" y="406"/>
                    <a:pt x="217" y="406"/>
                    <a:pt x="217" y="406"/>
                  </a:cubicBezTo>
                  <a:cubicBezTo>
                    <a:pt x="216" y="406"/>
                    <a:pt x="215" y="406"/>
                    <a:pt x="214" y="406"/>
                  </a:cubicBezTo>
                  <a:cubicBezTo>
                    <a:pt x="200" y="407"/>
                    <a:pt x="186" y="408"/>
                    <a:pt x="172" y="408"/>
                  </a:cubicBezTo>
                  <a:cubicBezTo>
                    <a:pt x="158" y="408"/>
                    <a:pt x="143" y="407"/>
                    <a:pt x="128" y="406"/>
                  </a:cubicBezTo>
                  <a:cubicBezTo>
                    <a:pt x="128" y="406"/>
                    <a:pt x="127" y="406"/>
                    <a:pt x="127" y="406"/>
                  </a:cubicBezTo>
                  <a:cubicBezTo>
                    <a:pt x="106" y="404"/>
                    <a:pt x="85" y="401"/>
                    <a:pt x="64" y="396"/>
                  </a:cubicBezTo>
                  <a:cubicBezTo>
                    <a:pt x="63" y="396"/>
                    <a:pt x="63" y="396"/>
                    <a:pt x="62" y="396"/>
                  </a:cubicBezTo>
                  <a:cubicBezTo>
                    <a:pt x="41" y="391"/>
                    <a:pt x="21" y="385"/>
                    <a:pt x="0" y="377"/>
                  </a:cubicBezTo>
                  <a:cubicBezTo>
                    <a:pt x="0" y="376"/>
                    <a:pt x="0" y="376"/>
                    <a:pt x="0" y="376"/>
                  </a:cubicBezTo>
                  <a:cubicBezTo>
                    <a:pt x="0" y="354"/>
                    <a:pt x="2" y="333"/>
                    <a:pt x="4" y="313"/>
                  </a:cubicBezTo>
                  <a:cubicBezTo>
                    <a:pt x="7" y="291"/>
                    <a:pt x="11" y="270"/>
                    <a:pt x="17" y="249"/>
                  </a:cubicBezTo>
                  <a:cubicBezTo>
                    <a:pt x="31" y="194"/>
                    <a:pt x="55" y="143"/>
                    <a:pt x="86" y="97"/>
                  </a:cubicBezTo>
                  <a:cubicBezTo>
                    <a:pt x="98" y="79"/>
                    <a:pt x="112" y="62"/>
                    <a:pt x="126" y="46"/>
                  </a:cubicBezTo>
                  <a:cubicBezTo>
                    <a:pt x="140" y="29"/>
                    <a:pt x="156" y="14"/>
                    <a:pt x="172" y="0"/>
                  </a:cubicBezTo>
                  <a:cubicBezTo>
                    <a:pt x="188" y="14"/>
                    <a:pt x="204" y="29"/>
                    <a:pt x="218" y="46"/>
                  </a:cubicBezTo>
                  <a:cubicBezTo>
                    <a:pt x="233" y="62"/>
                    <a:pt x="246" y="79"/>
                    <a:pt x="258" y="97"/>
                  </a:cubicBezTo>
                  <a:cubicBezTo>
                    <a:pt x="289" y="143"/>
                    <a:pt x="313" y="194"/>
                    <a:pt x="327" y="249"/>
                  </a:cubicBezTo>
                  <a:cubicBezTo>
                    <a:pt x="333" y="270"/>
                    <a:pt x="337" y="291"/>
                    <a:pt x="340" y="313"/>
                  </a:cubicBezTo>
                  <a:cubicBezTo>
                    <a:pt x="343" y="333"/>
                    <a:pt x="344" y="354"/>
                    <a:pt x="344" y="376"/>
                  </a:cubicBezTo>
                  <a:close/>
                </a:path>
              </a:pathLst>
            </a:custGeom>
            <a:gradFill>
              <a:gsLst>
                <a:gs pos="0">
                  <a:srgbClr val="FF0000"/>
                </a:gs>
                <a:gs pos="71000">
                  <a:srgbClr val="6672E4"/>
                </a:gs>
                <a:gs pos="100000">
                  <a:srgbClr val="00B0F0"/>
                </a:gs>
              </a:gsLst>
              <a:lin ang="5400000" scaled="1"/>
            </a:gradFill>
            <a:ln w="12700" cap="flat">
              <a:noFill/>
              <a:prstDash val="solid"/>
              <a:miter lim="800000"/>
              <a:headEnd/>
              <a:tailEnd/>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63" name="Rectángulo 62" descr="Esta imagen es de tres círculos superpuestos.   ">
              <a:extLst>
                <a:ext uri="{FF2B5EF4-FFF2-40B4-BE49-F238E27FC236}">
                  <a16:creationId xmlns:a16="http://schemas.microsoft.com/office/drawing/2014/main" id="{84BAF14B-A443-42DB-8BF6-893FAE5CCE6F}"/>
                </a:ext>
              </a:extLst>
            </p:cNvPr>
            <p:cNvSpPr/>
            <p:nvPr/>
          </p:nvSpPr>
          <p:spPr>
            <a:xfrm>
              <a:off x="4561225" y="4571423"/>
              <a:ext cx="1260332" cy="369332"/>
            </a:xfrm>
            <a:prstGeom prst="rect">
              <a:avLst/>
            </a:prstGeom>
          </p:spPr>
          <p:txBody>
            <a:bodyPr wrap="square" lIns="0" tIns="0" rIns="0" bIns="0" rtlCol="0">
              <a:spAutoFit/>
            </a:bodyPr>
            <a:lstStyle/>
            <a:p>
              <a:pPr algn="ctr" rtl="0"/>
              <a:r>
                <a:rPr lang="es-ES" sz="2400" b="1" i="1" dirty="0">
                  <a:solidFill>
                    <a:schemeClr val="bg1"/>
                  </a:solidFill>
                  <a:effectLst>
                    <a:outerShdw blurRad="38100" dist="38100" dir="2700000" algn="tl">
                      <a:srgbClr val="000000">
                        <a:alpha val="43137"/>
                      </a:srgbClr>
                    </a:outerShdw>
                  </a:effectLst>
                  <a:latin typeface="+mj-lt"/>
                  <a:cs typeface="Segoe UI" panose="020B0502040204020203" pitchFamily="34" charset="0"/>
                </a:rPr>
                <a:t>MySQL</a:t>
              </a:r>
            </a:p>
          </p:txBody>
        </p:sp>
        <p:sp>
          <p:nvSpPr>
            <p:cNvPr id="104" name="Rectángulo 103">
              <a:extLst>
                <a:ext uri="{FF2B5EF4-FFF2-40B4-BE49-F238E27FC236}">
                  <a16:creationId xmlns:a16="http://schemas.microsoft.com/office/drawing/2014/main" id="{10F61556-59B4-4A9C-90FA-556F81054F9F}"/>
                </a:ext>
              </a:extLst>
            </p:cNvPr>
            <p:cNvSpPr/>
            <p:nvPr/>
          </p:nvSpPr>
          <p:spPr>
            <a:xfrm>
              <a:off x="931858" y="4481916"/>
              <a:ext cx="1260332" cy="738664"/>
            </a:xfrm>
            <a:prstGeom prst="rect">
              <a:avLst/>
            </a:prstGeom>
          </p:spPr>
          <p:txBody>
            <a:bodyPr wrap="square" lIns="0" tIns="0" rIns="0" bIns="0" rtlCol="0">
              <a:spAutoFit/>
            </a:bodyPr>
            <a:lstStyle/>
            <a:p>
              <a:pPr algn="ctr" rtl="0"/>
              <a:r>
                <a:rPr lang="es-ES" sz="2400" b="1" i="1" dirty="0">
                  <a:solidFill>
                    <a:schemeClr val="bg1"/>
                  </a:solidFill>
                  <a:effectLst>
                    <a:outerShdw blurRad="38100" dist="38100" dir="2700000" algn="tl">
                      <a:srgbClr val="000000">
                        <a:alpha val="43137"/>
                      </a:srgbClr>
                    </a:outerShdw>
                  </a:effectLst>
                  <a:latin typeface="+mj-lt"/>
                  <a:cs typeface="Segoe UI" panose="020B0502040204020203" pitchFamily="34" charset="0"/>
                </a:rPr>
                <a:t>LUMEN 5.5</a:t>
              </a:r>
            </a:p>
          </p:txBody>
        </p:sp>
        <p:sp>
          <p:nvSpPr>
            <p:cNvPr id="105" name="Rectángulo 104">
              <a:extLst>
                <a:ext uri="{FF2B5EF4-FFF2-40B4-BE49-F238E27FC236}">
                  <a16:creationId xmlns:a16="http://schemas.microsoft.com/office/drawing/2014/main" id="{F5EBCB29-78BB-40FE-BAC2-F83D56B8F2B7}"/>
                </a:ext>
              </a:extLst>
            </p:cNvPr>
            <p:cNvSpPr/>
            <p:nvPr/>
          </p:nvSpPr>
          <p:spPr>
            <a:xfrm>
              <a:off x="2659224" y="1495581"/>
              <a:ext cx="1492898" cy="369332"/>
            </a:xfrm>
            <a:prstGeom prst="rect">
              <a:avLst/>
            </a:prstGeom>
          </p:spPr>
          <p:txBody>
            <a:bodyPr wrap="square" lIns="0" tIns="0" rIns="0" bIns="0" rtlCol="0">
              <a:spAutoFit/>
            </a:bodyPr>
            <a:lstStyle/>
            <a:p>
              <a:pPr algn="ctr" rtl="0"/>
              <a:r>
                <a:rPr lang="es-ES" sz="2400" b="1" i="1" dirty="0">
                  <a:solidFill>
                    <a:schemeClr val="bg1"/>
                  </a:solidFill>
                  <a:effectLst>
                    <a:outerShdw blurRad="38100" dist="38100" dir="2700000" algn="tl">
                      <a:srgbClr val="000000">
                        <a:alpha val="43137"/>
                      </a:srgbClr>
                    </a:outerShdw>
                  </a:effectLst>
                  <a:latin typeface="+mj-lt"/>
                  <a:cs typeface="Segoe UI" panose="020B0502040204020203" pitchFamily="34" charset="0"/>
                </a:rPr>
                <a:t>ANGULAR 7</a:t>
              </a:r>
            </a:p>
          </p:txBody>
        </p:sp>
      </p:grpSp>
      <p:sp>
        <p:nvSpPr>
          <p:cNvPr id="107" name="Cuadro de texto 106">
            <a:extLst>
              <a:ext uri="{FF2B5EF4-FFF2-40B4-BE49-F238E27FC236}">
                <a16:creationId xmlns:a16="http://schemas.microsoft.com/office/drawing/2014/main" id="{54EA7ED5-6E34-4D47-91B6-F78F5F8B4C6E}"/>
              </a:ext>
            </a:extLst>
          </p:cNvPr>
          <p:cNvSpPr txBox="1"/>
          <p:nvPr/>
        </p:nvSpPr>
        <p:spPr>
          <a:xfrm>
            <a:off x="7313766" y="770671"/>
            <a:ext cx="3603287" cy="1559594"/>
          </a:xfrm>
          <a:prstGeom prst="rect">
            <a:avLst/>
          </a:prstGeom>
          <a:noFill/>
        </p:spPr>
        <p:txBody>
          <a:bodyPr wrap="square" lIns="0" tIns="0" rIns="0" bIns="0" rtlCol="0">
            <a:spAutoFit/>
          </a:bodyPr>
          <a:lstStyle/>
          <a:p>
            <a:pPr algn="ctr" rtl="0">
              <a:lnSpc>
                <a:spcPts val="4000"/>
              </a:lnSpc>
            </a:pPr>
            <a:r>
              <a:rPr lang="es-ES" sz="4400" b="1" dirty="0">
                <a:solidFill>
                  <a:srgbClr val="002060"/>
                </a:solidFill>
                <a:latin typeface="+mj-lt"/>
                <a:cs typeface="Segoe UI" panose="020B0502040204020203" pitchFamily="34" charset="0"/>
              </a:rPr>
              <a:t>Análisis de la estructura del proyecto</a:t>
            </a:r>
          </a:p>
        </p:txBody>
      </p:sp>
      <p:cxnSp>
        <p:nvCxnSpPr>
          <p:cNvPr id="110" name="Conector recto 109">
            <a:extLst>
              <a:ext uri="{FF2B5EF4-FFF2-40B4-BE49-F238E27FC236}">
                <a16:creationId xmlns:a16="http://schemas.microsoft.com/office/drawing/2014/main" id="{6D08E99A-0644-4757-9F3A-BBA1A4F39081}"/>
              </a:ext>
              <a:ext uri="{C183D7F6-B498-43B3-948B-1728B52AA6E4}">
                <adec:decorative xmlns:adec="http://schemas.microsoft.com/office/drawing/2017/decorative" val="1"/>
              </a:ext>
            </a:extLst>
          </p:cNvPr>
          <p:cNvCxnSpPr/>
          <p:nvPr/>
        </p:nvCxnSpPr>
        <p:spPr>
          <a:xfrm>
            <a:off x="6751014" y="0"/>
            <a:ext cx="0" cy="635725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8" name="Rectángulo: Esquinas redondeadas 117">
            <a:extLst>
              <a:ext uri="{FF2B5EF4-FFF2-40B4-BE49-F238E27FC236}">
                <a16:creationId xmlns:a16="http://schemas.microsoft.com/office/drawing/2014/main" id="{A21B85DB-181D-46E7-A9DF-F92B1DF032FD}"/>
              </a:ext>
              <a:ext uri="{C183D7F6-B498-43B3-948B-1728B52AA6E4}">
                <adec:decorative xmlns:adec="http://schemas.microsoft.com/office/drawing/2017/decorative" val="1"/>
              </a:ext>
            </a:extLst>
          </p:cNvPr>
          <p:cNvSpPr/>
          <p:nvPr/>
        </p:nvSpPr>
        <p:spPr>
          <a:xfrm>
            <a:off x="6529218" y="2798158"/>
            <a:ext cx="443592" cy="232296"/>
          </a:xfrm>
          <a:prstGeom prst="roundRect">
            <a:avLst>
              <a:gd name="adj" fmla="val 50000"/>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sp>
        <p:nvSpPr>
          <p:cNvPr id="124" name="Elipse 123">
            <a:extLst>
              <a:ext uri="{FF2B5EF4-FFF2-40B4-BE49-F238E27FC236}">
                <a16:creationId xmlns:a16="http://schemas.microsoft.com/office/drawing/2014/main" id="{0B8C9A86-3574-4A2E-BC62-481A2BE7FBED}"/>
              </a:ext>
              <a:ext uri="{C183D7F6-B498-43B3-948B-1728B52AA6E4}">
                <adec:decorative xmlns:adec="http://schemas.microsoft.com/office/drawing/2017/decorative" val="1"/>
              </a:ext>
            </a:extLst>
          </p:cNvPr>
          <p:cNvSpPr/>
          <p:nvPr/>
        </p:nvSpPr>
        <p:spPr>
          <a:xfrm>
            <a:off x="6724637" y="567838"/>
            <a:ext cx="52754" cy="52754"/>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sp>
        <p:nvSpPr>
          <p:cNvPr id="190" name="Rectángulo 189">
            <a:extLst>
              <a:ext uri="{FF2B5EF4-FFF2-40B4-BE49-F238E27FC236}">
                <a16:creationId xmlns:a16="http://schemas.microsoft.com/office/drawing/2014/main" id="{80F4EEC6-F407-4E25-BBB6-C506B28F5A4C}"/>
              </a:ext>
            </a:extLst>
          </p:cNvPr>
          <p:cNvSpPr/>
          <p:nvPr/>
        </p:nvSpPr>
        <p:spPr>
          <a:xfrm>
            <a:off x="7898912" y="3566010"/>
            <a:ext cx="2488295" cy="492443"/>
          </a:xfrm>
          <a:prstGeom prst="rect">
            <a:avLst/>
          </a:prstGeom>
        </p:spPr>
        <p:txBody>
          <a:bodyPr wrap="square" lIns="0" tIns="0" rIns="0" bIns="0" rtlCol="0">
            <a:spAutoFit/>
          </a:bodyPr>
          <a:lstStyle/>
          <a:p>
            <a:pPr rtl="0"/>
            <a:r>
              <a:rPr lang="es-ES" sz="1600" i="1" dirty="0">
                <a:solidFill>
                  <a:srgbClr val="002060"/>
                </a:solidFill>
                <a:latin typeface="+mj-lt"/>
                <a:cs typeface="Segoe UI" panose="020B0502040204020203" pitchFamily="34" charset="0"/>
              </a:rPr>
              <a:t>Comunicación mediante Servicios HTTP Angular </a:t>
            </a:r>
          </a:p>
        </p:txBody>
      </p:sp>
      <p:sp>
        <p:nvSpPr>
          <p:cNvPr id="175" name="Rectángulo 174">
            <a:extLst>
              <a:ext uri="{FF2B5EF4-FFF2-40B4-BE49-F238E27FC236}">
                <a16:creationId xmlns:a16="http://schemas.microsoft.com/office/drawing/2014/main" id="{E522F3F9-ECF0-4D2A-9244-1942DCB20E98}"/>
              </a:ext>
            </a:extLst>
          </p:cNvPr>
          <p:cNvSpPr/>
          <p:nvPr/>
        </p:nvSpPr>
        <p:spPr>
          <a:xfrm>
            <a:off x="7898912" y="4554108"/>
            <a:ext cx="2488295" cy="492443"/>
          </a:xfrm>
          <a:prstGeom prst="rect">
            <a:avLst/>
          </a:prstGeom>
        </p:spPr>
        <p:txBody>
          <a:bodyPr wrap="square" lIns="0" tIns="0" rIns="0" bIns="0" rtlCol="0">
            <a:spAutoFit/>
          </a:bodyPr>
          <a:lstStyle/>
          <a:p>
            <a:pPr rtl="0"/>
            <a:r>
              <a:rPr lang="es-ES" sz="1600" i="1" dirty="0">
                <a:solidFill>
                  <a:srgbClr val="002060"/>
                </a:solidFill>
                <a:latin typeface="+mj-lt"/>
                <a:cs typeface="Segoe UI" panose="020B0502040204020203" pitchFamily="34" charset="0"/>
              </a:rPr>
              <a:t>Migraciones, Seeders, Modelos y controladores</a:t>
            </a:r>
          </a:p>
        </p:txBody>
      </p:sp>
      <p:sp>
        <p:nvSpPr>
          <p:cNvPr id="164" name="Rectángulo 163">
            <a:extLst>
              <a:ext uri="{FF2B5EF4-FFF2-40B4-BE49-F238E27FC236}">
                <a16:creationId xmlns:a16="http://schemas.microsoft.com/office/drawing/2014/main" id="{3E886A0B-A097-4934-BAAA-53B791623B0B}"/>
              </a:ext>
            </a:extLst>
          </p:cNvPr>
          <p:cNvSpPr/>
          <p:nvPr/>
        </p:nvSpPr>
        <p:spPr>
          <a:xfrm>
            <a:off x="7898912" y="5542207"/>
            <a:ext cx="2488295" cy="492443"/>
          </a:xfrm>
          <a:prstGeom prst="rect">
            <a:avLst/>
          </a:prstGeom>
        </p:spPr>
        <p:txBody>
          <a:bodyPr wrap="square" lIns="0" tIns="0" rIns="0" bIns="0" rtlCol="0">
            <a:spAutoFit/>
          </a:bodyPr>
          <a:lstStyle/>
          <a:p>
            <a:pPr rtl="0"/>
            <a:r>
              <a:rPr lang="es-ES" sz="1600" i="1" dirty="0">
                <a:solidFill>
                  <a:srgbClr val="002060"/>
                </a:solidFill>
                <a:latin typeface="+mj-lt"/>
                <a:cs typeface="Segoe UI" panose="020B0502040204020203" pitchFamily="34" charset="0"/>
              </a:rPr>
              <a:t>Equilibrio y sinergia en el modelo de negocio</a:t>
            </a:r>
          </a:p>
        </p:txBody>
      </p:sp>
      <p:sp>
        <p:nvSpPr>
          <p:cNvPr id="4" name="Título 3" hidden="1">
            <a:extLst>
              <a:ext uri="{FF2B5EF4-FFF2-40B4-BE49-F238E27FC236}">
                <a16:creationId xmlns:a16="http://schemas.microsoft.com/office/drawing/2014/main" id="{2784E464-B64A-4614-9350-2C88DBD46AB5}"/>
              </a:ext>
            </a:extLst>
          </p:cNvPr>
          <p:cNvSpPr>
            <a:spLocks noGrp="1"/>
          </p:cNvSpPr>
          <p:nvPr>
            <p:ph type="title"/>
          </p:nvPr>
        </p:nvSpPr>
        <p:spPr/>
        <p:txBody>
          <a:bodyPr rtlCol="0"/>
          <a:lstStyle/>
          <a:p>
            <a:r>
              <a:rPr lang="es-ES" dirty="0"/>
              <a:t>Diapositiva de recursos humanos 5</a:t>
            </a:r>
          </a:p>
        </p:txBody>
      </p:sp>
      <p:pic>
        <p:nvPicPr>
          <p:cNvPr id="3" name="Gráfico 2" descr="Enrutador inalámbrico">
            <a:extLst>
              <a:ext uri="{FF2B5EF4-FFF2-40B4-BE49-F238E27FC236}">
                <a16:creationId xmlns:a16="http://schemas.microsoft.com/office/drawing/2014/main" id="{A6CB3929-443C-42D3-BB92-BC9B7BB5DB2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200472" y="3532673"/>
            <a:ext cx="578720" cy="578720"/>
          </a:xfrm>
          <a:prstGeom prst="rect">
            <a:avLst/>
          </a:prstGeom>
        </p:spPr>
      </p:pic>
      <p:pic>
        <p:nvPicPr>
          <p:cNvPr id="115" name="Gráfico 114" descr="Enrutador inalámbrico">
            <a:extLst>
              <a:ext uri="{FF2B5EF4-FFF2-40B4-BE49-F238E27FC236}">
                <a16:creationId xmlns:a16="http://schemas.microsoft.com/office/drawing/2014/main" id="{290852BD-7FB2-48A0-92A3-89F5B7D5755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987644" y="2871403"/>
            <a:ext cx="578720" cy="578720"/>
          </a:xfrm>
          <a:prstGeom prst="rect">
            <a:avLst/>
          </a:prstGeom>
        </p:spPr>
      </p:pic>
      <p:pic>
        <p:nvPicPr>
          <p:cNvPr id="6" name="Gráfico 5" descr="Conexiones">
            <a:extLst>
              <a:ext uri="{FF2B5EF4-FFF2-40B4-BE49-F238E27FC236}">
                <a16:creationId xmlns:a16="http://schemas.microsoft.com/office/drawing/2014/main" id="{9CFDCDA9-18A3-4918-ABA1-47BF820617B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222835" y="4540356"/>
            <a:ext cx="524150" cy="524150"/>
          </a:xfrm>
          <a:prstGeom prst="rect">
            <a:avLst/>
          </a:prstGeom>
        </p:spPr>
      </p:pic>
      <p:pic>
        <p:nvPicPr>
          <p:cNvPr id="120" name="Gráfico 119" descr="Conexiones">
            <a:extLst>
              <a:ext uri="{FF2B5EF4-FFF2-40B4-BE49-F238E27FC236}">
                <a16:creationId xmlns:a16="http://schemas.microsoft.com/office/drawing/2014/main" id="{7CDBEFAA-8400-47BA-9644-19B9CBE11D5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141627" y="4813694"/>
            <a:ext cx="524150" cy="524150"/>
          </a:xfrm>
          <a:prstGeom prst="rect">
            <a:avLst/>
          </a:prstGeom>
        </p:spPr>
      </p:pic>
      <p:pic>
        <p:nvPicPr>
          <p:cNvPr id="8" name="Gráfico 7" descr="Saludos">
            <a:extLst>
              <a:ext uri="{FF2B5EF4-FFF2-40B4-BE49-F238E27FC236}">
                <a16:creationId xmlns:a16="http://schemas.microsoft.com/office/drawing/2014/main" id="{A35F84C7-EC40-48A6-9678-F0D024FD9A43}"/>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242976" y="5606608"/>
            <a:ext cx="480721" cy="480721"/>
          </a:xfrm>
          <a:prstGeom prst="rect">
            <a:avLst/>
          </a:prstGeom>
        </p:spPr>
      </p:pic>
      <p:pic>
        <p:nvPicPr>
          <p:cNvPr id="121" name="Gráfico 120" descr="Saludos">
            <a:extLst>
              <a:ext uri="{FF2B5EF4-FFF2-40B4-BE49-F238E27FC236}">
                <a16:creationId xmlns:a16="http://schemas.microsoft.com/office/drawing/2014/main" id="{DAEA060F-20B0-4100-B590-5DF33F5C0130}"/>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3169589" y="3566010"/>
            <a:ext cx="480721" cy="480721"/>
          </a:xfrm>
          <a:prstGeom prst="rect">
            <a:avLst/>
          </a:prstGeom>
        </p:spPr>
      </p:pic>
    </p:spTree>
    <p:extLst>
      <p:ext uri="{BB962C8B-B14F-4D97-AF65-F5344CB8AC3E}">
        <p14:creationId xmlns:p14="http://schemas.microsoft.com/office/powerpoint/2010/main" val="3740025391"/>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 de texto 3">
            <a:extLst>
              <a:ext uri="{FF2B5EF4-FFF2-40B4-BE49-F238E27FC236}">
                <a16:creationId xmlns:a16="http://schemas.microsoft.com/office/drawing/2014/main" id="{171A55DA-183A-4D18-85CD-0F3BC09D5269}"/>
              </a:ext>
            </a:extLst>
          </p:cNvPr>
          <p:cNvSpPr txBox="1"/>
          <p:nvPr/>
        </p:nvSpPr>
        <p:spPr>
          <a:xfrm>
            <a:off x="726781" y="1416808"/>
            <a:ext cx="4899319" cy="3178242"/>
          </a:xfrm>
          <a:prstGeom prst="rect">
            <a:avLst/>
          </a:prstGeom>
        </p:spPr>
        <p:txBody>
          <a:bodyPr wrap="square" lIns="0" tIns="0" rIns="0" bIns="0" rtlCol="0">
            <a:spAutoFit/>
          </a:bodyPr>
          <a:lstStyle>
            <a:defPPr>
              <a:defRPr lang="en-US"/>
            </a:defPPr>
            <a:lvl1pPr>
              <a:defRPr sz="1600" i="1">
                <a:solidFill>
                  <a:srgbClr val="002060"/>
                </a:solidFill>
                <a:latin typeface="+mj-lt"/>
                <a:cs typeface="Segoe UI" panose="020B0502040204020203" pitchFamily="34" charset="0"/>
              </a:defRPr>
            </a:lvl1pPr>
          </a:lstStyle>
          <a:p>
            <a:pPr algn="ctr" rtl="0"/>
            <a:r>
              <a:rPr lang="es-ES" sz="1800" b="1" dirty="0">
                <a:latin typeface="+mn-lt"/>
              </a:rPr>
              <a:t>Veamos las principales ventajas de cada una de las modalidades a la hora de elegir una plataforma para desarrollar:</a:t>
            </a:r>
          </a:p>
          <a:p>
            <a:pPr rtl="0"/>
            <a:endParaRPr lang="es-ES" b="1" dirty="0">
              <a:latin typeface="Segoe UI" panose="020B0502040204020203" pitchFamily="34" charset="0"/>
            </a:endParaRPr>
          </a:p>
          <a:p>
            <a:pPr marL="285750" indent="-285750" rtl="0">
              <a:lnSpc>
                <a:spcPct val="200000"/>
              </a:lnSpc>
              <a:buFont typeface="Wingdings" panose="05000000000000000000" pitchFamily="2" charset="2"/>
              <a:buChar char="v"/>
            </a:pPr>
            <a:r>
              <a:rPr lang="es-ES" sz="2400" b="1" dirty="0">
                <a:solidFill>
                  <a:schemeClr val="accent6">
                    <a:lumMod val="75000"/>
                  </a:schemeClr>
                </a:solidFill>
                <a:latin typeface="Segoe UI" panose="020B0502040204020203" pitchFamily="34" charset="0"/>
              </a:rPr>
              <a:t>Nativa</a:t>
            </a:r>
          </a:p>
          <a:p>
            <a:pPr marL="285750" indent="-285750" rtl="0">
              <a:lnSpc>
                <a:spcPct val="200000"/>
              </a:lnSpc>
              <a:buFont typeface="Wingdings" panose="05000000000000000000" pitchFamily="2" charset="2"/>
              <a:buChar char="v"/>
            </a:pPr>
            <a:r>
              <a:rPr lang="es-ES" sz="2400" b="1" dirty="0">
                <a:solidFill>
                  <a:schemeClr val="accent2">
                    <a:lumMod val="75000"/>
                  </a:schemeClr>
                </a:solidFill>
                <a:latin typeface="Segoe UI" panose="020B0502040204020203" pitchFamily="34" charset="0"/>
              </a:rPr>
              <a:t>Híbrida</a:t>
            </a:r>
          </a:p>
          <a:p>
            <a:pPr marL="285750" indent="-285750" rtl="0">
              <a:lnSpc>
                <a:spcPct val="200000"/>
              </a:lnSpc>
              <a:buFont typeface="Wingdings" panose="05000000000000000000" pitchFamily="2" charset="2"/>
              <a:buChar char="v"/>
            </a:pPr>
            <a:r>
              <a:rPr lang="es-ES" sz="2400" b="1" dirty="0">
                <a:solidFill>
                  <a:schemeClr val="accent1">
                    <a:lumMod val="75000"/>
                  </a:schemeClr>
                </a:solidFill>
                <a:latin typeface="Segoe UI" panose="020B0502040204020203" pitchFamily="34" charset="0"/>
              </a:rPr>
              <a:t>Web</a:t>
            </a:r>
          </a:p>
        </p:txBody>
      </p:sp>
      <p:sp>
        <p:nvSpPr>
          <p:cNvPr id="53" name="Título 52" hidden="1">
            <a:extLst>
              <a:ext uri="{FF2B5EF4-FFF2-40B4-BE49-F238E27FC236}">
                <a16:creationId xmlns:a16="http://schemas.microsoft.com/office/drawing/2014/main" id="{6BCAF586-A14B-4A3B-A249-655ADDBB3A4C}"/>
              </a:ext>
            </a:extLst>
          </p:cNvPr>
          <p:cNvSpPr>
            <a:spLocks noGrp="1"/>
          </p:cNvSpPr>
          <p:nvPr>
            <p:ph type="title"/>
          </p:nvPr>
        </p:nvSpPr>
        <p:spPr/>
        <p:txBody>
          <a:bodyPr rtlCol="0"/>
          <a:lstStyle/>
          <a:p>
            <a:r>
              <a:rPr lang="es-ES" dirty="0"/>
              <a:t>Diapositiva de recursos humanos 8</a:t>
            </a:r>
          </a:p>
        </p:txBody>
      </p:sp>
      <p:pic>
        <p:nvPicPr>
          <p:cNvPr id="7" name="Imagen 6">
            <a:extLst>
              <a:ext uri="{FF2B5EF4-FFF2-40B4-BE49-F238E27FC236}">
                <a16:creationId xmlns:a16="http://schemas.microsoft.com/office/drawing/2014/main" id="{DF3BC1DE-1C1A-4381-8D1B-650B7FF81C7D}"/>
              </a:ext>
            </a:extLst>
          </p:cNvPr>
          <p:cNvPicPr>
            <a:picLocks noChangeAspect="1"/>
          </p:cNvPicPr>
          <p:nvPr/>
        </p:nvPicPr>
        <p:blipFill rotWithShape="1">
          <a:blip r:embed="rId3">
            <a:extLst>
              <a:ext uri="{28A0092B-C50C-407E-A947-70E740481C1C}">
                <a14:useLocalDpi xmlns:a14="http://schemas.microsoft.com/office/drawing/2010/main" val="0"/>
              </a:ext>
            </a:extLst>
          </a:blip>
          <a:srcRect r="7778" b="7592"/>
          <a:stretch/>
        </p:blipFill>
        <p:spPr>
          <a:xfrm>
            <a:off x="5819481" y="273553"/>
            <a:ext cx="6324600" cy="6337300"/>
          </a:xfrm>
          <a:prstGeom prst="rect">
            <a:avLst/>
          </a:prstGeom>
        </p:spPr>
      </p:pic>
      <p:sp>
        <p:nvSpPr>
          <p:cNvPr id="9" name="Cuadro de texto 4">
            <a:extLst>
              <a:ext uri="{FF2B5EF4-FFF2-40B4-BE49-F238E27FC236}">
                <a16:creationId xmlns:a16="http://schemas.microsoft.com/office/drawing/2014/main" id="{DDDD4924-8648-4FA7-8380-7689535BE623}"/>
              </a:ext>
            </a:extLst>
          </p:cNvPr>
          <p:cNvSpPr txBox="1"/>
          <p:nvPr/>
        </p:nvSpPr>
        <p:spPr>
          <a:xfrm>
            <a:off x="256881" y="4948749"/>
            <a:ext cx="5369219" cy="1231106"/>
          </a:xfrm>
          <a:prstGeom prst="rect">
            <a:avLst/>
          </a:prstGeom>
        </p:spPr>
        <p:txBody>
          <a:bodyPr wrap="square" lIns="0" tIns="0" rIns="0" bIns="0" rtlCol="0">
            <a:spAutoFit/>
          </a:bodyPr>
          <a:lstStyle>
            <a:defPPr>
              <a:defRPr lang="en-US"/>
            </a:defPPr>
            <a:lvl1pPr>
              <a:defRPr sz="1600" i="1">
                <a:solidFill>
                  <a:srgbClr val="002060"/>
                </a:solidFill>
                <a:latin typeface="+mj-lt"/>
                <a:cs typeface="Segoe UI" panose="020B0502040204020203" pitchFamily="34" charset="0"/>
              </a:defRPr>
            </a:lvl1pPr>
          </a:lstStyle>
          <a:p>
            <a:pPr algn="ctr" rtl="0"/>
            <a:r>
              <a:rPr lang="es-ES" i="0" dirty="0"/>
              <a:t>	</a:t>
            </a:r>
          </a:p>
          <a:p>
            <a:pPr algn="ctr" rtl="0"/>
            <a:r>
              <a:rPr lang="es-ES" i="0" dirty="0"/>
              <a:t>Debido a las siguientes ventajas y desventajas, resulta más apropiado el uso de las tecnologías híbridas y web con respecto a las nativas, ya que se adaptan mejor a las necesidades de la empresa</a:t>
            </a:r>
          </a:p>
        </p:txBody>
      </p:sp>
      <p:sp>
        <p:nvSpPr>
          <p:cNvPr id="3" name="Cuadro de texto 2">
            <a:extLst>
              <a:ext uri="{FF2B5EF4-FFF2-40B4-BE49-F238E27FC236}">
                <a16:creationId xmlns:a16="http://schemas.microsoft.com/office/drawing/2014/main" id="{CE6AF7FE-5978-4B5F-90E1-044AC25EC230}"/>
              </a:ext>
            </a:extLst>
          </p:cNvPr>
          <p:cNvSpPr txBox="1"/>
          <p:nvPr/>
        </p:nvSpPr>
        <p:spPr>
          <a:xfrm>
            <a:off x="726782" y="273552"/>
            <a:ext cx="6160580" cy="1043519"/>
          </a:xfrm>
          <a:prstGeom prst="rect">
            <a:avLst/>
          </a:prstGeom>
          <a:noFill/>
        </p:spPr>
        <p:txBody>
          <a:bodyPr wrap="square" lIns="0" tIns="0" rIns="0" bIns="0" rtlCol="0">
            <a:noAutofit/>
          </a:bodyPr>
          <a:lstStyle>
            <a:defPPr>
              <a:defRPr lang="en-US"/>
            </a:defPPr>
            <a:lvl1pPr>
              <a:lnSpc>
                <a:spcPts val="4000"/>
              </a:lnSpc>
              <a:defRPr sz="3600" b="1">
                <a:solidFill>
                  <a:srgbClr val="002060"/>
                </a:solidFill>
                <a:latin typeface="Segoe UI" panose="020B0502040204020203" pitchFamily="34" charset="0"/>
                <a:cs typeface="Segoe UI" panose="020B0502040204020203" pitchFamily="34" charset="0"/>
              </a:defRPr>
            </a:lvl1pPr>
          </a:lstStyle>
          <a:p>
            <a:pPr rtl="0"/>
            <a:r>
              <a:rPr lang="es-ES" sz="4400" dirty="0">
                <a:latin typeface="+mj-lt"/>
              </a:rPr>
              <a:t>¿Por qué Web y no Nativa?</a:t>
            </a:r>
          </a:p>
        </p:txBody>
      </p:sp>
    </p:spTree>
    <p:extLst>
      <p:ext uri="{BB962C8B-B14F-4D97-AF65-F5344CB8AC3E}">
        <p14:creationId xmlns:p14="http://schemas.microsoft.com/office/powerpoint/2010/main" val="1505133537"/>
      </p:ext>
    </p:extLst>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Cuadro de texto 17">
            <a:extLst>
              <a:ext uri="{FF2B5EF4-FFF2-40B4-BE49-F238E27FC236}">
                <a16:creationId xmlns:a16="http://schemas.microsoft.com/office/drawing/2014/main" id="{39929E06-4AB9-4598-A963-82CCC18A3FF2}"/>
              </a:ext>
            </a:extLst>
          </p:cNvPr>
          <p:cNvSpPr txBox="1"/>
          <p:nvPr/>
        </p:nvSpPr>
        <p:spPr>
          <a:xfrm>
            <a:off x="879965" y="4841786"/>
            <a:ext cx="1377558" cy="307777"/>
          </a:xfrm>
          <a:prstGeom prst="rect">
            <a:avLst/>
          </a:prstGeom>
          <a:noFill/>
        </p:spPr>
        <p:txBody>
          <a:bodyPr wrap="none" lIns="0" tIns="0" rIns="0" bIns="0" rtlCol="0">
            <a:spAutoFit/>
          </a:bodyPr>
          <a:lstStyle/>
          <a:p>
            <a:pPr algn="ctr" rtl="0"/>
            <a:r>
              <a:rPr lang="es-ES" sz="2000" b="1" dirty="0">
                <a:cs typeface="Segoe UI" panose="020B0502040204020203" pitchFamily="34" charset="0"/>
              </a:rPr>
              <a:t>Organización</a:t>
            </a:r>
          </a:p>
        </p:txBody>
      </p:sp>
      <p:sp>
        <p:nvSpPr>
          <p:cNvPr id="19" name="Marcador de texto 2">
            <a:extLst>
              <a:ext uri="{FF2B5EF4-FFF2-40B4-BE49-F238E27FC236}">
                <a16:creationId xmlns:a16="http://schemas.microsoft.com/office/drawing/2014/main" id="{9DF162EE-A4BE-4D4C-9A3C-51FC2F765D81}"/>
              </a:ext>
            </a:extLst>
          </p:cNvPr>
          <p:cNvSpPr txBox="1">
            <a:spLocks/>
          </p:cNvSpPr>
          <p:nvPr/>
        </p:nvSpPr>
        <p:spPr>
          <a:xfrm>
            <a:off x="179997" y="5454663"/>
            <a:ext cx="2948473" cy="1079398"/>
          </a:xfrm>
          <a:prstGeom prst="rect">
            <a:avLst/>
          </a:prstGeom>
        </p:spPr>
        <p:txBody>
          <a:bodyPr vert="horz" wrap="square" lIns="0" tIns="0" rIns="0" bIns="0" rtlCol="0">
            <a:spAutoFit/>
          </a:bodyPr>
          <a:lstStyle>
            <a:lvl1pPr marL="0" indent="0" algn="l" defTabSz="914400" rtl="0" eaLnBrk="1" latinLnBrk="0" hangingPunct="1">
              <a:lnSpc>
                <a:spcPct val="90000"/>
              </a:lnSpc>
              <a:spcBef>
                <a:spcPts val="600"/>
              </a:spcBef>
              <a:buFont typeface="Arial" panose="020B0604020202020204" pitchFamily="34" charset="0"/>
              <a:buNone/>
              <a:defRPr sz="1100" kern="1200">
                <a:solidFill>
                  <a:schemeClr val="tx1"/>
                </a:solidFill>
                <a:latin typeface="+mn-lt"/>
                <a:ea typeface="+mn-ea"/>
                <a:cs typeface="+mn-cs"/>
              </a:defRPr>
            </a:lvl1pPr>
            <a:lvl2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2pPr>
            <a:lvl3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3pPr>
            <a:lvl4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4pPr>
            <a:lvl5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rtl="0">
              <a:lnSpc>
                <a:spcPct val="150000"/>
              </a:lnSpc>
            </a:pPr>
            <a:r>
              <a:rPr lang="es-ES" sz="1200" dirty="0">
                <a:cs typeface="Segoe UI" panose="020B0502040204020203" pitchFamily="34" charset="0"/>
              </a:rPr>
              <a:t>La estructura de Angular y Lumen esta estandarizada. Cualquier programador que maneje dichas tecnologías es capaz de conocer su estructura</a:t>
            </a:r>
          </a:p>
        </p:txBody>
      </p:sp>
      <p:cxnSp>
        <p:nvCxnSpPr>
          <p:cNvPr id="20" name="Conector recto 19">
            <a:extLst>
              <a:ext uri="{FF2B5EF4-FFF2-40B4-BE49-F238E27FC236}">
                <a16:creationId xmlns:a16="http://schemas.microsoft.com/office/drawing/2014/main" id="{A258B9C9-A63C-4AE4-8EB4-544F3A70C2F7}"/>
              </a:ext>
              <a:ext uri="{C183D7F6-B498-43B3-948B-1728B52AA6E4}">
                <adec:decorative xmlns:adec="http://schemas.microsoft.com/office/drawing/2017/decorative" val="1"/>
              </a:ext>
            </a:extLst>
          </p:cNvPr>
          <p:cNvCxnSpPr/>
          <p:nvPr/>
        </p:nvCxnSpPr>
        <p:spPr>
          <a:xfrm>
            <a:off x="1329338" y="5277685"/>
            <a:ext cx="478805" cy="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24" name="Cuadro de texto 23">
            <a:extLst>
              <a:ext uri="{FF2B5EF4-FFF2-40B4-BE49-F238E27FC236}">
                <a16:creationId xmlns:a16="http://schemas.microsoft.com/office/drawing/2014/main" id="{AB0754C1-4097-4CDA-B3CB-7304331CBBB9}"/>
              </a:ext>
            </a:extLst>
          </p:cNvPr>
          <p:cNvSpPr txBox="1"/>
          <p:nvPr/>
        </p:nvSpPr>
        <p:spPr>
          <a:xfrm>
            <a:off x="3696465" y="4841787"/>
            <a:ext cx="1729064" cy="307777"/>
          </a:xfrm>
          <a:prstGeom prst="rect">
            <a:avLst/>
          </a:prstGeom>
          <a:noFill/>
        </p:spPr>
        <p:txBody>
          <a:bodyPr wrap="none" lIns="0" tIns="0" rIns="0" bIns="0" rtlCol="0">
            <a:spAutoFit/>
          </a:bodyPr>
          <a:lstStyle/>
          <a:p>
            <a:pPr algn="ctr" rtl="0"/>
            <a:r>
              <a:rPr lang="es-ES" sz="2000" b="1" dirty="0">
                <a:cs typeface="Segoe UI" panose="020B0502040204020203" pitchFamily="34" charset="0"/>
              </a:rPr>
              <a:t>Código reducido</a:t>
            </a:r>
          </a:p>
        </p:txBody>
      </p:sp>
      <p:sp>
        <p:nvSpPr>
          <p:cNvPr id="25" name="Marcador de texto 2">
            <a:extLst>
              <a:ext uri="{FF2B5EF4-FFF2-40B4-BE49-F238E27FC236}">
                <a16:creationId xmlns:a16="http://schemas.microsoft.com/office/drawing/2014/main" id="{72AC3065-20B0-4A63-89FA-B10AD6D1363C}"/>
              </a:ext>
            </a:extLst>
          </p:cNvPr>
          <p:cNvSpPr txBox="1">
            <a:spLocks/>
          </p:cNvSpPr>
          <p:nvPr/>
        </p:nvSpPr>
        <p:spPr>
          <a:xfrm>
            <a:off x="3234132" y="5454663"/>
            <a:ext cx="2653720" cy="1079398"/>
          </a:xfrm>
          <a:prstGeom prst="rect">
            <a:avLst/>
          </a:prstGeom>
        </p:spPr>
        <p:txBody>
          <a:bodyPr vert="horz" wrap="square" lIns="0" tIns="0" rIns="0" bIns="0" rtlCol="0">
            <a:spAutoFit/>
          </a:bodyPr>
          <a:lstStyle>
            <a:lvl1pPr marL="0" indent="0" algn="l" defTabSz="914400" rtl="0" eaLnBrk="1" latinLnBrk="0" hangingPunct="1">
              <a:lnSpc>
                <a:spcPct val="90000"/>
              </a:lnSpc>
              <a:spcBef>
                <a:spcPts val="600"/>
              </a:spcBef>
              <a:buFont typeface="Arial" panose="020B0604020202020204" pitchFamily="34" charset="0"/>
              <a:buNone/>
              <a:defRPr sz="1100" kern="1200">
                <a:solidFill>
                  <a:schemeClr val="tx1"/>
                </a:solidFill>
                <a:latin typeface="+mn-lt"/>
                <a:ea typeface="+mn-ea"/>
                <a:cs typeface="+mn-cs"/>
              </a:defRPr>
            </a:lvl1pPr>
            <a:lvl2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2pPr>
            <a:lvl3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3pPr>
            <a:lvl4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4pPr>
            <a:lvl5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rtl="0">
              <a:lnSpc>
                <a:spcPct val="150000"/>
              </a:lnSpc>
            </a:pPr>
            <a:r>
              <a:rPr lang="es-ES" sz="1200" dirty="0">
                <a:cs typeface="Segoe UI" panose="020B0502040204020203" pitchFamily="34" charset="0"/>
              </a:rPr>
              <a:t>Ambos frameworks tratan de evitar la redundancia en el código. Esto es traduce en una aplicación ligera y veloz, con estructura SPA</a:t>
            </a:r>
          </a:p>
        </p:txBody>
      </p:sp>
      <p:cxnSp>
        <p:nvCxnSpPr>
          <p:cNvPr id="26" name="Conector recto 25">
            <a:extLst>
              <a:ext uri="{FF2B5EF4-FFF2-40B4-BE49-F238E27FC236}">
                <a16:creationId xmlns:a16="http://schemas.microsoft.com/office/drawing/2014/main" id="{EE30765C-622F-4015-90C6-297DE00BBDB5}"/>
              </a:ext>
              <a:ext uri="{C183D7F6-B498-43B3-948B-1728B52AA6E4}">
                <adec:decorative xmlns:adec="http://schemas.microsoft.com/office/drawing/2017/decorative" val="1"/>
              </a:ext>
            </a:extLst>
          </p:cNvPr>
          <p:cNvCxnSpPr/>
          <p:nvPr/>
        </p:nvCxnSpPr>
        <p:spPr>
          <a:xfrm>
            <a:off x="4321589" y="5277686"/>
            <a:ext cx="478805" cy="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36" name="Cuadro de texto 35">
            <a:extLst>
              <a:ext uri="{FF2B5EF4-FFF2-40B4-BE49-F238E27FC236}">
                <a16:creationId xmlns:a16="http://schemas.microsoft.com/office/drawing/2014/main" id="{54005B0B-E5FC-472B-962B-C2258039F3B2}"/>
              </a:ext>
            </a:extLst>
          </p:cNvPr>
          <p:cNvSpPr txBox="1"/>
          <p:nvPr/>
        </p:nvSpPr>
        <p:spPr>
          <a:xfrm>
            <a:off x="6660221" y="4841787"/>
            <a:ext cx="1828257" cy="307777"/>
          </a:xfrm>
          <a:prstGeom prst="rect">
            <a:avLst/>
          </a:prstGeom>
          <a:noFill/>
        </p:spPr>
        <p:txBody>
          <a:bodyPr wrap="none" lIns="0" tIns="0" rIns="0" bIns="0" rtlCol="0">
            <a:spAutoFit/>
          </a:bodyPr>
          <a:lstStyle/>
          <a:p>
            <a:pPr algn="ctr" rtl="0"/>
            <a:r>
              <a:rPr lang="es-ES" sz="2000" b="1" dirty="0">
                <a:cs typeface="Segoe UI" panose="020B0502040204020203" pitchFamily="34" charset="0"/>
              </a:rPr>
              <a:t>Potencia y futuro</a:t>
            </a:r>
          </a:p>
        </p:txBody>
      </p:sp>
      <p:sp>
        <p:nvSpPr>
          <p:cNvPr id="37" name="Marcador de texto 2">
            <a:extLst>
              <a:ext uri="{FF2B5EF4-FFF2-40B4-BE49-F238E27FC236}">
                <a16:creationId xmlns:a16="http://schemas.microsoft.com/office/drawing/2014/main" id="{5BA86B7F-9A89-4AB5-BADE-64D7C6E5C868}"/>
              </a:ext>
            </a:extLst>
          </p:cNvPr>
          <p:cNvSpPr txBox="1">
            <a:spLocks/>
          </p:cNvSpPr>
          <p:nvPr/>
        </p:nvSpPr>
        <p:spPr>
          <a:xfrm>
            <a:off x="6247488" y="5454663"/>
            <a:ext cx="2653720" cy="1079398"/>
          </a:xfrm>
          <a:prstGeom prst="rect">
            <a:avLst/>
          </a:prstGeom>
        </p:spPr>
        <p:txBody>
          <a:bodyPr vert="horz" wrap="square" lIns="0" tIns="0" rIns="0" bIns="0" rtlCol="0">
            <a:spAutoFit/>
          </a:bodyPr>
          <a:lstStyle>
            <a:lvl1pPr marL="0" indent="0" algn="l" defTabSz="914400" rtl="0" eaLnBrk="1" latinLnBrk="0" hangingPunct="1">
              <a:lnSpc>
                <a:spcPct val="90000"/>
              </a:lnSpc>
              <a:spcBef>
                <a:spcPts val="600"/>
              </a:spcBef>
              <a:buFont typeface="Arial" panose="020B0604020202020204" pitchFamily="34" charset="0"/>
              <a:buNone/>
              <a:defRPr sz="1100" kern="1200">
                <a:solidFill>
                  <a:schemeClr val="tx1"/>
                </a:solidFill>
                <a:latin typeface="+mn-lt"/>
                <a:ea typeface="+mn-ea"/>
                <a:cs typeface="+mn-cs"/>
              </a:defRPr>
            </a:lvl1pPr>
            <a:lvl2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2pPr>
            <a:lvl3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3pPr>
            <a:lvl4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4pPr>
            <a:lvl5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rtl="0">
              <a:lnSpc>
                <a:spcPct val="150000"/>
              </a:lnSpc>
            </a:pPr>
            <a:r>
              <a:rPr lang="es-ES" sz="1200" dirty="0">
                <a:cs typeface="Segoe UI" panose="020B0502040204020203" pitchFamily="34" charset="0"/>
              </a:rPr>
              <a:t>Ambos frameworks son versátiles y manejan multitud de funciones aplicables a las necesidades de programación actuales</a:t>
            </a:r>
          </a:p>
        </p:txBody>
      </p:sp>
      <p:cxnSp>
        <p:nvCxnSpPr>
          <p:cNvPr id="38" name="Conector recto 37">
            <a:extLst>
              <a:ext uri="{FF2B5EF4-FFF2-40B4-BE49-F238E27FC236}">
                <a16:creationId xmlns:a16="http://schemas.microsoft.com/office/drawing/2014/main" id="{8781AB32-AC63-443B-8ADA-AAB7C9723936}"/>
              </a:ext>
              <a:ext uri="{C183D7F6-B498-43B3-948B-1728B52AA6E4}">
                <adec:decorative xmlns:adec="http://schemas.microsoft.com/office/drawing/2017/decorative" val="1"/>
              </a:ext>
            </a:extLst>
          </p:cNvPr>
          <p:cNvCxnSpPr/>
          <p:nvPr/>
        </p:nvCxnSpPr>
        <p:spPr>
          <a:xfrm>
            <a:off x="7334945" y="5277686"/>
            <a:ext cx="478805" cy="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48" name="Cuadro de texto 47">
            <a:extLst>
              <a:ext uri="{FF2B5EF4-FFF2-40B4-BE49-F238E27FC236}">
                <a16:creationId xmlns:a16="http://schemas.microsoft.com/office/drawing/2014/main" id="{F7B6FBDF-4663-4A5D-A2B3-B90DCEBBA233}"/>
              </a:ext>
            </a:extLst>
          </p:cNvPr>
          <p:cNvSpPr txBox="1"/>
          <p:nvPr/>
        </p:nvSpPr>
        <p:spPr>
          <a:xfrm>
            <a:off x="9497568" y="4841787"/>
            <a:ext cx="2180277" cy="307777"/>
          </a:xfrm>
          <a:prstGeom prst="rect">
            <a:avLst/>
          </a:prstGeom>
          <a:noFill/>
        </p:spPr>
        <p:txBody>
          <a:bodyPr wrap="none" lIns="0" tIns="0" rIns="0" bIns="0" rtlCol="0">
            <a:spAutoFit/>
          </a:bodyPr>
          <a:lstStyle/>
          <a:p>
            <a:pPr algn="ctr" rtl="0"/>
            <a:r>
              <a:rPr lang="es-ES" sz="2000" b="1" dirty="0">
                <a:cs typeface="Segoe UI" panose="020B0502040204020203" pitchFamily="34" charset="0"/>
              </a:rPr>
              <a:t>Control de versiones</a:t>
            </a:r>
          </a:p>
        </p:txBody>
      </p:sp>
      <p:sp>
        <p:nvSpPr>
          <p:cNvPr id="49" name="Marcador de texto 2">
            <a:extLst>
              <a:ext uri="{FF2B5EF4-FFF2-40B4-BE49-F238E27FC236}">
                <a16:creationId xmlns:a16="http://schemas.microsoft.com/office/drawing/2014/main" id="{EB976B3E-89DE-4833-94D4-23A4F14582CA}"/>
              </a:ext>
            </a:extLst>
          </p:cNvPr>
          <p:cNvSpPr txBox="1">
            <a:spLocks/>
          </p:cNvSpPr>
          <p:nvPr/>
        </p:nvSpPr>
        <p:spPr>
          <a:xfrm>
            <a:off x="9260843" y="5454663"/>
            <a:ext cx="2653720" cy="802399"/>
          </a:xfrm>
          <a:prstGeom prst="rect">
            <a:avLst/>
          </a:prstGeom>
        </p:spPr>
        <p:txBody>
          <a:bodyPr vert="horz" wrap="square" lIns="0" tIns="0" rIns="0" bIns="0" rtlCol="0">
            <a:spAutoFit/>
          </a:bodyPr>
          <a:lstStyle>
            <a:lvl1pPr marL="0" indent="0" algn="l" defTabSz="914400" rtl="0" eaLnBrk="1" latinLnBrk="0" hangingPunct="1">
              <a:lnSpc>
                <a:spcPct val="90000"/>
              </a:lnSpc>
              <a:spcBef>
                <a:spcPts val="600"/>
              </a:spcBef>
              <a:buFont typeface="Arial" panose="020B0604020202020204" pitchFamily="34" charset="0"/>
              <a:buNone/>
              <a:defRPr sz="1100" kern="1200">
                <a:solidFill>
                  <a:schemeClr val="tx1"/>
                </a:solidFill>
                <a:latin typeface="+mn-lt"/>
                <a:ea typeface="+mn-ea"/>
                <a:cs typeface="+mn-cs"/>
              </a:defRPr>
            </a:lvl1pPr>
            <a:lvl2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2pPr>
            <a:lvl3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3pPr>
            <a:lvl4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4pPr>
            <a:lvl5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rtl="0">
              <a:lnSpc>
                <a:spcPct val="150000"/>
              </a:lnSpc>
            </a:pPr>
            <a:r>
              <a:rPr lang="es-ES" sz="1200" dirty="0">
                <a:cs typeface="Segoe UI" panose="020B0502040204020203" pitchFamily="34" charset="0"/>
              </a:rPr>
              <a:t>Visual Studio Code permite trabajar fácilmente con GIT y enlazar el proyecto con un repositorio remoto</a:t>
            </a:r>
          </a:p>
        </p:txBody>
      </p:sp>
      <p:cxnSp>
        <p:nvCxnSpPr>
          <p:cNvPr id="50" name="Conector recto 49">
            <a:extLst>
              <a:ext uri="{FF2B5EF4-FFF2-40B4-BE49-F238E27FC236}">
                <a16:creationId xmlns:a16="http://schemas.microsoft.com/office/drawing/2014/main" id="{28F561C8-B2FA-4D2D-9122-39870DF5465F}"/>
              </a:ext>
              <a:ext uri="{C183D7F6-B498-43B3-948B-1728B52AA6E4}">
                <adec:decorative xmlns:adec="http://schemas.microsoft.com/office/drawing/2017/decorative" val="1"/>
              </a:ext>
            </a:extLst>
          </p:cNvPr>
          <p:cNvCxnSpPr/>
          <p:nvPr/>
        </p:nvCxnSpPr>
        <p:spPr>
          <a:xfrm>
            <a:off x="10348300" y="5277686"/>
            <a:ext cx="478805" cy="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57" name="Cuadro de texto 56">
            <a:extLst>
              <a:ext uri="{FF2B5EF4-FFF2-40B4-BE49-F238E27FC236}">
                <a16:creationId xmlns:a16="http://schemas.microsoft.com/office/drawing/2014/main" id="{25264A13-2CF6-4653-9A8E-AE29B6F25F8E}"/>
              </a:ext>
            </a:extLst>
          </p:cNvPr>
          <p:cNvSpPr txBox="1"/>
          <p:nvPr/>
        </p:nvSpPr>
        <p:spPr>
          <a:xfrm>
            <a:off x="723900" y="457291"/>
            <a:ext cx="10892712" cy="1159742"/>
          </a:xfrm>
          <a:prstGeom prst="rect">
            <a:avLst/>
          </a:prstGeom>
          <a:noFill/>
        </p:spPr>
        <p:txBody>
          <a:bodyPr wrap="square" lIns="0" tIns="0" rIns="0" bIns="0" rtlCol="0">
            <a:noAutofit/>
          </a:bodyPr>
          <a:lstStyle/>
          <a:p>
            <a:pPr algn="ctr" rtl="0">
              <a:lnSpc>
                <a:spcPts val="4000"/>
              </a:lnSpc>
            </a:pPr>
            <a:r>
              <a:rPr lang="es-ES" sz="4000" b="1" dirty="0">
                <a:solidFill>
                  <a:srgbClr val="002060"/>
                </a:solidFill>
                <a:latin typeface="+mj-lt"/>
                <a:cs typeface="Segoe UI" panose="020B0502040204020203" pitchFamily="34" charset="0"/>
              </a:rPr>
              <a:t>Ventajas de trabajar con Angular + Lumen </a:t>
            </a:r>
          </a:p>
          <a:p>
            <a:pPr algn="ctr" rtl="0">
              <a:lnSpc>
                <a:spcPts val="4000"/>
              </a:lnSpc>
            </a:pPr>
            <a:r>
              <a:rPr lang="es-ES" sz="4000" b="1" dirty="0">
                <a:solidFill>
                  <a:srgbClr val="002060"/>
                </a:solidFill>
                <a:latin typeface="+mj-lt"/>
                <a:cs typeface="Segoe UI" panose="020B0502040204020203" pitchFamily="34" charset="0"/>
              </a:rPr>
              <a:t>y Visual Studio Code</a:t>
            </a:r>
          </a:p>
        </p:txBody>
      </p:sp>
      <p:grpSp>
        <p:nvGrpSpPr>
          <p:cNvPr id="67" name="Grupo 66">
            <a:extLst>
              <a:ext uri="{FF2B5EF4-FFF2-40B4-BE49-F238E27FC236}">
                <a16:creationId xmlns:a16="http://schemas.microsoft.com/office/drawing/2014/main" id="{A6D12FB3-2E0E-4392-B30A-8FABD55972D2}"/>
              </a:ext>
              <a:ext uri="{C183D7F6-B498-43B3-948B-1728B52AA6E4}">
                <adec:decorative xmlns:adec="http://schemas.microsoft.com/office/drawing/2017/decorative" val="1"/>
              </a:ext>
            </a:extLst>
          </p:cNvPr>
          <p:cNvGrpSpPr/>
          <p:nvPr/>
        </p:nvGrpSpPr>
        <p:grpSpPr>
          <a:xfrm>
            <a:off x="-12700" y="1794009"/>
            <a:ext cx="12204700" cy="2514602"/>
            <a:chOff x="-12700" y="2162907"/>
            <a:chExt cx="12204700" cy="2514602"/>
          </a:xfrm>
        </p:grpSpPr>
        <p:pic>
          <p:nvPicPr>
            <p:cNvPr id="2" name="Imagen 1" descr="Un grupo de personas sentadas en un escritorio&#10;">
              <a:extLst>
                <a:ext uri="{FF2B5EF4-FFF2-40B4-BE49-F238E27FC236}">
                  <a16:creationId xmlns:a16="http://schemas.microsoft.com/office/drawing/2014/main" id="{2D62790E-5C31-4474-BE12-F50234A0C76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04"/>
            <a:stretch/>
          </p:blipFill>
          <p:spPr>
            <a:xfrm>
              <a:off x="-12700" y="2162908"/>
              <a:ext cx="12192000" cy="2514601"/>
            </a:xfrm>
            <a:prstGeom prst="rect">
              <a:avLst/>
            </a:prstGeom>
          </p:spPr>
        </p:pic>
        <p:sp>
          <p:nvSpPr>
            <p:cNvPr id="3" name="Rectángulo 2" descr="Esta es una imagen de un escritorio con equipos portátiles y personas trabajando.">
              <a:extLst>
                <a:ext uri="{FF2B5EF4-FFF2-40B4-BE49-F238E27FC236}">
                  <a16:creationId xmlns:a16="http://schemas.microsoft.com/office/drawing/2014/main" id="{53AEFB1F-87BB-40C6-9BC7-E1CE0AC0AC1B}"/>
                </a:ext>
              </a:extLst>
            </p:cNvPr>
            <p:cNvSpPr/>
            <p:nvPr/>
          </p:nvSpPr>
          <p:spPr>
            <a:xfrm>
              <a:off x="0" y="2162907"/>
              <a:ext cx="12192000" cy="2514601"/>
            </a:xfrm>
            <a:prstGeom prst="rect">
              <a:avLst/>
            </a:prstGeom>
            <a:gradFill>
              <a:gsLst>
                <a:gs pos="1000">
                  <a:srgbClr val="7CEFD8">
                    <a:alpha val="79000"/>
                  </a:srgbClr>
                </a:gs>
                <a:gs pos="61000">
                  <a:srgbClr val="6672E4">
                    <a:alpha val="84000"/>
                  </a:srgbClr>
                </a:gs>
                <a:gs pos="98000">
                  <a:srgbClr val="882BE5">
                    <a:alpha val="66000"/>
                  </a:srgbClr>
                </a:gs>
              </a:gsLst>
              <a:lin ang="5400000" scaled="1"/>
            </a:gradFill>
            <a:ln w="12700" cap="flat">
              <a:noFill/>
              <a:prstDash val="solid"/>
              <a:miter lim="800000"/>
              <a:headEnd/>
              <a:tailEnd/>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rtl="0"/>
              <a:endParaRPr lang="es-ES" dirty="0">
                <a:solidFill>
                  <a:schemeClr val="tx1"/>
                </a:solidFill>
              </a:endParaRPr>
            </a:p>
          </p:txBody>
        </p:sp>
        <p:sp>
          <p:nvSpPr>
            <p:cNvPr id="14" name="Elipse 13">
              <a:extLst>
                <a:ext uri="{FF2B5EF4-FFF2-40B4-BE49-F238E27FC236}">
                  <a16:creationId xmlns:a16="http://schemas.microsoft.com/office/drawing/2014/main" id="{3CFBA714-94A9-4CEA-9D73-2E90A898B450}"/>
                </a:ext>
                <a:ext uri="{C183D7F6-B498-43B3-948B-1728B52AA6E4}">
                  <adec:decorative xmlns:adec="http://schemas.microsoft.com/office/drawing/2017/decorative" val="1"/>
                </a:ext>
              </a:extLst>
            </p:cNvPr>
            <p:cNvSpPr/>
            <p:nvPr/>
          </p:nvSpPr>
          <p:spPr>
            <a:xfrm>
              <a:off x="852826" y="2694293"/>
              <a:ext cx="1431828" cy="1431827"/>
            </a:xfrm>
            <a:prstGeom prst="ellipse">
              <a:avLst/>
            </a:prstGeom>
            <a:solidFill>
              <a:schemeClr val="bg1">
                <a:alpha val="19000"/>
              </a:schemeClr>
            </a:solidFill>
            <a:ln w="381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rtl="0"/>
              <a:endParaRPr lang="es-ES" dirty="0"/>
            </a:p>
          </p:txBody>
        </p:sp>
        <p:sp>
          <p:nvSpPr>
            <p:cNvPr id="16" name="Elipse 15">
              <a:extLst>
                <a:ext uri="{FF2B5EF4-FFF2-40B4-BE49-F238E27FC236}">
                  <a16:creationId xmlns:a16="http://schemas.microsoft.com/office/drawing/2014/main" id="{3EB48CA9-382A-48A4-B5F2-BBE91C08FD62}"/>
                </a:ext>
              </a:extLst>
            </p:cNvPr>
            <p:cNvSpPr/>
            <p:nvPr/>
          </p:nvSpPr>
          <p:spPr>
            <a:xfrm>
              <a:off x="1737814" y="3936470"/>
              <a:ext cx="239688" cy="239688"/>
            </a:xfrm>
            <a:prstGeom prst="ellipse">
              <a:avLst/>
            </a:prstGeom>
            <a:solidFill>
              <a:srgbClr val="8335E5">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sp>
          <p:nvSpPr>
            <p:cNvPr id="17" name="Elipse 16">
              <a:extLst>
                <a:ext uri="{FF2B5EF4-FFF2-40B4-BE49-F238E27FC236}">
                  <a16:creationId xmlns:a16="http://schemas.microsoft.com/office/drawing/2014/main" id="{B20BBE89-8E4D-448A-8F53-F45437DD24BB}"/>
                </a:ext>
              </a:extLst>
            </p:cNvPr>
            <p:cNvSpPr/>
            <p:nvPr/>
          </p:nvSpPr>
          <p:spPr>
            <a:xfrm>
              <a:off x="1782422" y="3981078"/>
              <a:ext cx="150473" cy="150473"/>
            </a:xfrm>
            <a:prstGeom prst="ellipse">
              <a:avLst/>
            </a:prstGeom>
            <a:solidFill>
              <a:srgbClr val="8335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sp>
          <p:nvSpPr>
            <p:cNvPr id="13" name="Cuadro de texto 12">
              <a:extLst>
                <a:ext uri="{FF2B5EF4-FFF2-40B4-BE49-F238E27FC236}">
                  <a16:creationId xmlns:a16="http://schemas.microsoft.com/office/drawing/2014/main" id="{DC02C732-8960-4820-B185-F087E030DAAA}"/>
                </a:ext>
              </a:extLst>
            </p:cNvPr>
            <p:cNvSpPr txBox="1"/>
            <p:nvPr/>
          </p:nvSpPr>
          <p:spPr>
            <a:xfrm>
              <a:off x="1176806" y="3189004"/>
              <a:ext cx="783869" cy="492443"/>
            </a:xfrm>
            <a:prstGeom prst="rect">
              <a:avLst/>
            </a:prstGeom>
            <a:noFill/>
          </p:spPr>
          <p:txBody>
            <a:bodyPr wrap="none" lIns="0" tIns="0" rIns="0" bIns="0" rtlCol="0">
              <a:spAutoFit/>
            </a:bodyPr>
            <a:lstStyle/>
            <a:p>
              <a:pPr algn="ctr" rtl="0"/>
              <a:r>
                <a:rPr lang="es-ES" sz="3200" b="1" dirty="0">
                  <a:solidFill>
                    <a:schemeClr val="bg1"/>
                  </a:solidFill>
                  <a:latin typeface="+mj-lt"/>
                </a:rPr>
                <a:t>45 %</a:t>
              </a:r>
            </a:p>
          </p:txBody>
        </p:sp>
        <p:sp>
          <p:nvSpPr>
            <p:cNvPr id="29" name="Elipse 28">
              <a:extLst>
                <a:ext uri="{FF2B5EF4-FFF2-40B4-BE49-F238E27FC236}">
                  <a16:creationId xmlns:a16="http://schemas.microsoft.com/office/drawing/2014/main" id="{1B02FFA3-53E3-4FFD-922C-CCB9EFEA5C8A}"/>
                </a:ext>
                <a:ext uri="{C183D7F6-B498-43B3-948B-1728B52AA6E4}">
                  <adec:decorative xmlns:adec="http://schemas.microsoft.com/office/drawing/2017/decorative" val="1"/>
                </a:ext>
              </a:extLst>
            </p:cNvPr>
            <p:cNvSpPr/>
            <p:nvPr/>
          </p:nvSpPr>
          <p:spPr>
            <a:xfrm>
              <a:off x="3845077" y="2719313"/>
              <a:ext cx="1431828" cy="1431826"/>
            </a:xfrm>
            <a:prstGeom prst="ellipse">
              <a:avLst/>
            </a:prstGeom>
            <a:solidFill>
              <a:schemeClr val="bg1">
                <a:alpha val="19000"/>
              </a:schemeClr>
            </a:solidFill>
            <a:ln w="381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rtl="0"/>
              <a:endParaRPr lang="es-ES" dirty="0"/>
            </a:p>
          </p:txBody>
        </p:sp>
        <p:sp>
          <p:nvSpPr>
            <p:cNvPr id="31" name="Elipse 30">
              <a:extLst>
                <a:ext uri="{FF2B5EF4-FFF2-40B4-BE49-F238E27FC236}">
                  <a16:creationId xmlns:a16="http://schemas.microsoft.com/office/drawing/2014/main" id="{0EB5F512-613A-44CC-ACE3-5B63ACC24F3F}"/>
                </a:ext>
              </a:extLst>
            </p:cNvPr>
            <p:cNvSpPr/>
            <p:nvPr/>
          </p:nvSpPr>
          <p:spPr>
            <a:xfrm>
              <a:off x="5016340" y="2881739"/>
              <a:ext cx="239688" cy="239688"/>
            </a:xfrm>
            <a:prstGeom prst="ellipse">
              <a:avLst/>
            </a:prstGeom>
            <a:solidFill>
              <a:srgbClr val="8335E5">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sp>
          <p:nvSpPr>
            <p:cNvPr id="32" name="Elipse 31">
              <a:extLst>
                <a:ext uri="{FF2B5EF4-FFF2-40B4-BE49-F238E27FC236}">
                  <a16:creationId xmlns:a16="http://schemas.microsoft.com/office/drawing/2014/main" id="{CDD030F3-5250-4104-9D3A-3BDB421469D0}"/>
                </a:ext>
              </a:extLst>
            </p:cNvPr>
            <p:cNvSpPr/>
            <p:nvPr/>
          </p:nvSpPr>
          <p:spPr>
            <a:xfrm>
              <a:off x="5060947" y="2926346"/>
              <a:ext cx="150473" cy="150473"/>
            </a:xfrm>
            <a:prstGeom prst="ellipse">
              <a:avLst/>
            </a:prstGeom>
            <a:solidFill>
              <a:srgbClr val="8335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sp>
          <p:nvSpPr>
            <p:cNvPr id="28" name="Cuadro de texto 27">
              <a:extLst>
                <a:ext uri="{FF2B5EF4-FFF2-40B4-BE49-F238E27FC236}">
                  <a16:creationId xmlns:a16="http://schemas.microsoft.com/office/drawing/2014/main" id="{1CC8C601-FB40-4573-87B3-B1126A610542}"/>
                </a:ext>
              </a:extLst>
            </p:cNvPr>
            <p:cNvSpPr txBox="1"/>
            <p:nvPr/>
          </p:nvSpPr>
          <p:spPr>
            <a:xfrm>
              <a:off x="4169057" y="3189005"/>
              <a:ext cx="783869" cy="492443"/>
            </a:xfrm>
            <a:prstGeom prst="rect">
              <a:avLst/>
            </a:prstGeom>
            <a:noFill/>
          </p:spPr>
          <p:txBody>
            <a:bodyPr wrap="none" lIns="0" tIns="0" rIns="0" bIns="0" rtlCol="0">
              <a:spAutoFit/>
            </a:bodyPr>
            <a:lstStyle/>
            <a:p>
              <a:pPr algn="ctr" rtl="0"/>
              <a:r>
                <a:rPr lang="es-ES" sz="3200" b="1" dirty="0">
                  <a:solidFill>
                    <a:schemeClr val="bg1"/>
                  </a:solidFill>
                  <a:latin typeface="+mj-lt"/>
                </a:rPr>
                <a:t>10 %</a:t>
              </a:r>
            </a:p>
          </p:txBody>
        </p:sp>
        <p:sp>
          <p:nvSpPr>
            <p:cNvPr id="41" name="Elipse 40">
              <a:extLst>
                <a:ext uri="{FF2B5EF4-FFF2-40B4-BE49-F238E27FC236}">
                  <a16:creationId xmlns:a16="http://schemas.microsoft.com/office/drawing/2014/main" id="{9AA6EBCD-B27A-4FC4-87A8-ED6638C5545A}"/>
                </a:ext>
              </a:extLst>
            </p:cNvPr>
            <p:cNvSpPr/>
            <p:nvPr/>
          </p:nvSpPr>
          <p:spPr>
            <a:xfrm>
              <a:off x="6798890" y="2719313"/>
              <a:ext cx="1431828" cy="1431826"/>
            </a:xfrm>
            <a:prstGeom prst="ellipse">
              <a:avLst/>
            </a:prstGeom>
            <a:solidFill>
              <a:schemeClr val="bg1">
                <a:alpha val="19000"/>
              </a:schemeClr>
            </a:solidFill>
            <a:ln w="381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rtl="0"/>
              <a:endParaRPr lang="es-ES" dirty="0"/>
            </a:p>
          </p:txBody>
        </p:sp>
        <p:sp>
          <p:nvSpPr>
            <p:cNvPr id="42" name="Arco 41">
              <a:extLst>
                <a:ext uri="{FF2B5EF4-FFF2-40B4-BE49-F238E27FC236}">
                  <a16:creationId xmlns:a16="http://schemas.microsoft.com/office/drawing/2014/main" id="{63F2913C-4436-40AC-9048-54405BD23C0C}"/>
                </a:ext>
                <a:ext uri="{C183D7F6-B498-43B3-948B-1728B52AA6E4}">
                  <adec:decorative xmlns:adec="http://schemas.microsoft.com/office/drawing/2017/decorative" val="1"/>
                </a:ext>
              </a:extLst>
            </p:cNvPr>
            <p:cNvSpPr/>
            <p:nvPr/>
          </p:nvSpPr>
          <p:spPr>
            <a:xfrm>
              <a:off x="6798890" y="2719313"/>
              <a:ext cx="1431827" cy="1431826"/>
            </a:xfrm>
            <a:prstGeom prst="arc">
              <a:avLst>
                <a:gd name="adj1" fmla="val 16200000"/>
                <a:gd name="adj2" fmla="val 755116"/>
              </a:avLst>
            </a:prstGeom>
            <a:ln w="38100">
              <a:gradFill>
                <a:gsLst>
                  <a:gs pos="0">
                    <a:srgbClr val="7BEBD8"/>
                  </a:gs>
                  <a:gs pos="8000">
                    <a:srgbClr val="6B8DE1"/>
                  </a:gs>
                  <a:gs pos="100000">
                    <a:srgbClr val="8335E5"/>
                  </a:gs>
                </a:gsLst>
                <a:lin ang="5400000" scaled="1"/>
              </a:gradFill>
            </a:ln>
          </p:spPr>
          <p:style>
            <a:lnRef idx="1">
              <a:schemeClr val="accent1"/>
            </a:lnRef>
            <a:fillRef idx="0">
              <a:schemeClr val="accent1"/>
            </a:fillRef>
            <a:effectRef idx="0">
              <a:schemeClr val="accent1"/>
            </a:effectRef>
            <a:fontRef idx="minor">
              <a:schemeClr val="tx1"/>
            </a:fontRef>
          </p:style>
          <p:txBody>
            <a:bodyPr rtlCol="0" anchor="ctr"/>
            <a:lstStyle/>
            <a:p>
              <a:pPr algn="ctr" rtl="0"/>
              <a:endParaRPr lang="es-ES" dirty="0"/>
            </a:p>
          </p:txBody>
        </p:sp>
        <p:sp>
          <p:nvSpPr>
            <p:cNvPr id="43" name="Elipse 42">
              <a:extLst>
                <a:ext uri="{FF2B5EF4-FFF2-40B4-BE49-F238E27FC236}">
                  <a16:creationId xmlns:a16="http://schemas.microsoft.com/office/drawing/2014/main" id="{B9703755-0B67-41E7-B72A-5A3A54730479}"/>
                </a:ext>
              </a:extLst>
            </p:cNvPr>
            <p:cNvSpPr/>
            <p:nvPr/>
          </p:nvSpPr>
          <p:spPr>
            <a:xfrm>
              <a:off x="8110117" y="3485949"/>
              <a:ext cx="239688" cy="239688"/>
            </a:xfrm>
            <a:prstGeom prst="ellipse">
              <a:avLst/>
            </a:prstGeom>
            <a:solidFill>
              <a:srgbClr val="8335E5">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sp>
          <p:nvSpPr>
            <p:cNvPr id="44" name="Elipse 43">
              <a:extLst>
                <a:ext uri="{FF2B5EF4-FFF2-40B4-BE49-F238E27FC236}">
                  <a16:creationId xmlns:a16="http://schemas.microsoft.com/office/drawing/2014/main" id="{7668F955-7C8C-4C69-AA19-CD562C2DFDCC}"/>
                </a:ext>
              </a:extLst>
            </p:cNvPr>
            <p:cNvSpPr/>
            <p:nvPr/>
          </p:nvSpPr>
          <p:spPr>
            <a:xfrm>
              <a:off x="8154725" y="3530557"/>
              <a:ext cx="150473" cy="150473"/>
            </a:xfrm>
            <a:prstGeom prst="ellipse">
              <a:avLst/>
            </a:prstGeom>
            <a:solidFill>
              <a:srgbClr val="8335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sp>
          <p:nvSpPr>
            <p:cNvPr id="40" name="Cuadro de texto 39">
              <a:extLst>
                <a:ext uri="{FF2B5EF4-FFF2-40B4-BE49-F238E27FC236}">
                  <a16:creationId xmlns:a16="http://schemas.microsoft.com/office/drawing/2014/main" id="{5C436978-7B84-4F27-8A32-574050B29AD0}"/>
                </a:ext>
              </a:extLst>
            </p:cNvPr>
            <p:cNvSpPr txBox="1"/>
            <p:nvPr/>
          </p:nvSpPr>
          <p:spPr>
            <a:xfrm>
              <a:off x="7182413" y="3189005"/>
              <a:ext cx="783869" cy="492443"/>
            </a:xfrm>
            <a:prstGeom prst="rect">
              <a:avLst/>
            </a:prstGeom>
            <a:noFill/>
          </p:spPr>
          <p:txBody>
            <a:bodyPr wrap="none" lIns="0" tIns="0" rIns="0" bIns="0" rtlCol="0">
              <a:spAutoFit/>
            </a:bodyPr>
            <a:lstStyle/>
            <a:p>
              <a:pPr algn="ctr" rtl="0"/>
              <a:r>
                <a:rPr lang="es-ES" sz="3200" b="1" dirty="0">
                  <a:solidFill>
                    <a:schemeClr val="bg1"/>
                  </a:solidFill>
                  <a:latin typeface="+mj-lt"/>
                </a:rPr>
                <a:t>35 %</a:t>
              </a:r>
            </a:p>
          </p:txBody>
        </p:sp>
        <p:grpSp>
          <p:nvGrpSpPr>
            <p:cNvPr id="46" name="Grupo 45">
              <a:extLst>
                <a:ext uri="{FF2B5EF4-FFF2-40B4-BE49-F238E27FC236}">
                  <a16:creationId xmlns:a16="http://schemas.microsoft.com/office/drawing/2014/main" id="{65E89B9B-4C47-402B-9C75-47765E1F7593}"/>
                </a:ext>
              </a:extLst>
            </p:cNvPr>
            <p:cNvGrpSpPr/>
            <p:nvPr/>
          </p:nvGrpSpPr>
          <p:grpSpPr>
            <a:xfrm>
              <a:off x="9871788" y="2706779"/>
              <a:ext cx="1431828" cy="1456895"/>
              <a:chOff x="7168469" y="2677815"/>
              <a:chExt cx="1431828" cy="1456895"/>
            </a:xfrm>
          </p:grpSpPr>
          <p:grpSp>
            <p:nvGrpSpPr>
              <p:cNvPr id="51" name="Grupo 50">
                <a:extLst>
                  <a:ext uri="{FF2B5EF4-FFF2-40B4-BE49-F238E27FC236}">
                    <a16:creationId xmlns:a16="http://schemas.microsoft.com/office/drawing/2014/main" id="{02C4BAC1-CFE0-4BB6-AB1E-3D97B9D3C37C}"/>
                  </a:ext>
                </a:extLst>
              </p:cNvPr>
              <p:cNvGrpSpPr/>
              <p:nvPr/>
            </p:nvGrpSpPr>
            <p:grpSpPr>
              <a:xfrm>
                <a:off x="7168469" y="2677815"/>
                <a:ext cx="1431828" cy="1456895"/>
                <a:chOff x="7168469" y="2677815"/>
                <a:chExt cx="1431828" cy="1456895"/>
              </a:xfrm>
            </p:grpSpPr>
            <p:sp>
              <p:nvSpPr>
                <p:cNvPr id="53" name="Elipse 52">
                  <a:extLst>
                    <a:ext uri="{FF2B5EF4-FFF2-40B4-BE49-F238E27FC236}">
                      <a16:creationId xmlns:a16="http://schemas.microsoft.com/office/drawing/2014/main" id="{52EBF013-87F7-4305-9CC9-737BE16F0D9F}"/>
                    </a:ext>
                    <a:ext uri="{C183D7F6-B498-43B3-948B-1728B52AA6E4}">
                      <adec:decorative xmlns:adec="http://schemas.microsoft.com/office/drawing/2017/decorative" val="1"/>
                    </a:ext>
                  </a:extLst>
                </p:cNvPr>
                <p:cNvSpPr/>
                <p:nvPr/>
              </p:nvSpPr>
              <p:spPr>
                <a:xfrm>
                  <a:off x="7168469" y="2702884"/>
                  <a:ext cx="1431828" cy="1431826"/>
                </a:xfrm>
                <a:prstGeom prst="ellipse">
                  <a:avLst/>
                </a:prstGeom>
                <a:solidFill>
                  <a:schemeClr val="bg1">
                    <a:alpha val="19000"/>
                  </a:schemeClr>
                </a:solidFill>
                <a:ln w="381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rtl="0"/>
                  <a:endParaRPr lang="es-ES" dirty="0"/>
                </a:p>
              </p:txBody>
            </p:sp>
            <p:sp>
              <p:nvSpPr>
                <p:cNvPr id="54" name="Arco 53">
                  <a:extLst>
                    <a:ext uri="{FF2B5EF4-FFF2-40B4-BE49-F238E27FC236}">
                      <a16:creationId xmlns:a16="http://schemas.microsoft.com/office/drawing/2014/main" id="{2CC348C5-CD52-4041-A9DC-8F47C9D04352}"/>
                    </a:ext>
                  </a:extLst>
                </p:cNvPr>
                <p:cNvSpPr/>
                <p:nvPr/>
              </p:nvSpPr>
              <p:spPr>
                <a:xfrm>
                  <a:off x="7168469" y="2702884"/>
                  <a:ext cx="1431827" cy="1431826"/>
                </a:xfrm>
                <a:prstGeom prst="arc">
                  <a:avLst>
                    <a:gd name="adj1" fmla="val 16200000"/>
                    <a:gd name="adj2" fmla="val 17724961"/>
                  </a:avLst>
                </a:prstGeom>
                <a:ln w="38100">
                  <a:gradFill>
                    <a:gsLst>
                      <a:gs pos="0">
                        <a:srgbClr val="7BEBD8"/>
                      </a:gs>
                      <a:gs pos="8000">
                        <a:srgbClr val="6B8DE1"/>
                      </a:gs>
                      <a:gs pos="100000">
                        <a:srgbClr val="8335E5"/>
                      </a:gs>
                    </a:gsLst>
                    <a:lin ang="5400000" scaled="1"/>
                  </a:gradFill>
                </a:ln>
              </p:spPr>
              <p:style>
                <a:lnRef idx="1">
                  <a:schemeClr val="accent1"/>
                </a:lnRef>
                <a:fillRef idx="0">
                  <a:schemeClr val="accent1"/>
                </a:fillRef>
                <a:effectRef idx="0">
                  <a:schemeClr val="accent1"/>
                </a:effectRef>
                <a:fontRef idx="minor">
                  <a:schemeClr val="tx1"/>
                </a:fontRef>
              </p:style>
              <p:txBody>
                <a:bodyPr rtlCol="0" anchor="ctr"/>
                <a:lstStyle/>
                <a:p>
                  <a:pPr algn="ctr" rtl="0"/>
                  <a:endParaRPr lang="es-ES" dirty="0"/>
                </a:p>
              </p:txBody>
            </p:sp>
            <p:sp>
              <p:nvSpPr>
                <p:cNvPr id="55" name="Elipse 54">
                  <a:extLst>
                    <a:ext uri="{FF2B5EF4-FFF2-40B4-BE49-F238E27FC236}">
                      <a16:creationId xmlns:a16="http://schemas.microsoft.com/office/drawing/2014/main" id="{083CA45F-7535-4D5F-A010-B7B38ED57BC7}"/>
                    </a:ext>
                  </a:extLst>
                </p:cNvPr>
                <p:cNvSpPr/>
                <p:nvPr/>
              </p:nvSpPr>
              <p:spPr>
                <a:xfrm>
                  <a:off x="8095353" y="2677815"/>
                  <a:ext cx="239688" cy="239687"/>
                </a:xfrm>
                <a:prstGeom prst="ellipse">
                  <a:avLst/>
                </a:prstGeom>
                <a:solidFill>
                  <a:srgbClr val="8335E5">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sp>
              <p:nvSpPr>
                <p:cNvPr id="56" name="Elipse 55">
                  <a:extLst>
                    <a:ext uri="{FF2B5EF4-FFF2-40B4-BE49-F238E27FC236}">
                      <a16:creationId xmlns:a16="http://schemas.microsoft.com/office/drawing/2014/main" id="{43FCBFAE-6E88-440A-ACEC-41E289885112}"/>
                    </a:ext>
                  </a:extLst>
                </p:cNvPr>
                <p:cNvSpPr/>
                <p:nvPr/>
              </p:nvSpPr>
              <p:spPr>
                <a:xfrm>
                  <a:off x="8139961" y="2722422"/>
                  <a:ext cx="150473" cy="150473"/>
                </a:xfrm>
                <a:prstGeom prst="ellipse">
                  <a:avLst/>
                </a:prstGeom>
                <a:solidFill>
                  <a:srgbClr val="8335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grpSp>
          <p:sp>
            <p:nvSpPr>
              <p:cNvPr id="52" name="Cuadro de texto 51">
                <a:extLst>
                  <a:ext uri="{FF2B5EF4-FFF2-40B4-BE49-F238E27FC236}">
                    <a16:creationId xmlns:a16="http://schemas.microsoft.com/office/drawing/2014/main" id="{38F4B3FC-E555-4F37-BC12-4940EF773A7E}"/>
                  </a:ext>
                </a:extLst>
              </p:cNvPr>
              <p:cNvSpPr txBox="1"/>
              <p:nvPr/>
            </p:nvSpPr>
            <p:spPr>
              <a:xfrm>
                <a:off x="7492449" y="3160041"/>
                <a:ext cx="783869" cy="492443"/>
              </a:xfrm>
              <a:prstGeom prst="rect">
                <a:avLst/>
              </a:prstGeom>
              <a:noFill/>
            </p:spPr>
            <p:txBody>
              <a:bodyPr wrap="none" lIns="0" tIns="0" rIns="0" bIns="0" rtlCol="0">
                <a:spAutoFit/>
              </a:bodyPr>
              <a:lstStyle/>
              <a:p>
                <a:pPr algn="ctr" rtl="0"/>
                <a:r>
                  <a:rPr lang="es-ES" sz="3200" b="1" dirty="0">
                    <a:solidFill>
                      <a:schemeClr val="bg1"/>
                    </a:solidFill>
                    <a:latin typeface="+mj-lt"/>
                  </a:rPr>
                  <a:t>10 %</a:t>
                </a:r>
              </a:p>
            </p:txBody>
          </p:sp>
        </p:grpSp>
        <p:sp>
          <p:nvSpPr>
            <p:cNvPr id="64" name="Arco 63">
              <a:extLst>
                <a:ext uri="{FF2B5EF4-FFF2-40B4-BE49-F238E27FC236}">
                  <a16:creationId xmlns:a16="http://schemas.microsoft.com/office/drawing/2014/main" id="{CAE87D92-1F07-49DE-BFD7-F74BD728BD31}"/>
                </a:ext>
              </a:extLst>
            </p:cNvPr>
            <p:cNvSpPr/>
            <p:nvPr/>
          </p:nvSpPr>
          <p:spPr>
            <a:xfrm>
              <a:off x="3843489" y="2720981"/>
              <a:ext cx="1431827" cy="1431826"/>
            </a:xfrm>
            <a:prstGeom prst="arc">
              <a:avLst>
                <a:gd name="adj1" fmla="val 16200000"/>
                <a:gd name="adj2" fmla="val 19003948"/>
              </a:avLst>
            </a:prstGeom>
            <a:ln w="38100">
              <a:gradFill>
                <a:gsLst>
                  <a:gs pos="0">
                    <a:srgbClr val="7BEBD8"/>
                  </a:gs>
                  <a:gs pos="8000">
                    <a:srgbClr val="6B8DE1"/>
                  </a:gs>
                  <a:gs pos="100000">
                    <a:srgbClr val="8335E5"/>
                  </a:gs>
                </a:gsLst>
                <a:lin ang="5400000" scaled="1"/>
              </a:gradFill>
            </a:ln>
          </p:spPr>
          <p:style>
            <a:lnRef idx="1">
              <a:schemeClr val="accent1"/>
            </a:lnRef>
            <a:fillRef idx="0">
              <a:schemeClr val="accent1"/>
            </a:fillRef>
            <a:effectRef idx="0">
              <a:schemeClr val="accent1"/>
            </a:effectRef>
            <a:fontRef idx="minor">
              <a:schemeClr val="tx1"/>
            </a:fontRef>
          </p:style>
          <p:txBody>
            <a:bodyPr rtlCol="0" anchor="ctr"/>
            <a:lstStyle/>
            <a:p>
              <a:pPr algn="ctr" rtl="0"/>
              <a:endParaRPr lang="es-ES" dirty="0"/>
            </a:p>
          </p:txBody>
        </p:sp>
        <p:sp>
          <p:nvSpPr>
            <p:cNvPr id="66" name="Arco 65">
              <a:extLst>
                <a:ext uri="{FF2B5EF4-FFF2-40B4-BE49-F238E27FC236}">
                  <a16:creationId xmlns:a16="http://schemas.microsoft.com/office/drawing/2014/main" id="{45B3FF71-3684-4143-BA68-D4583307C956}"/>
                </a:ext>
              </a:extLst>
            </p:cNvPr>
            <p:cNvSpPr/>
            <p:nvPr/>
          </p:nvSpPr>
          <p:spPr>
            <a:xfrm>
              <a:off x="852826" y="2694293"/>
              <a:ext cx="1431827" cy="1431826"/>
            </a:xfrm>
            <a:prstGeom prst="arc">
              <a:avLst>
                <a:gd name="adj1" fmla="val 16200000"/>
                <a:gd name="adj2" fmla="val 3850353"/>
              </a:avLst>
            </a:prstGeom>
            <a:ln w="38100">
              <a:gradFill>
                <a:gsLst>
                  <a:gs pos="0">
                    <a:srgbClr val="7BEBD8"/>
                  </a:gs>
                  <a:gs pos="8000">
                    <a:srgbClr val="6B8DE1"/>
                  </a:gs>
                  <a:gs pos="100000">
                    <a:srgbClr val="8335E5"/>
                  </a:gs>
                </a:gsLst>
                <a:lin ang="5400000" scaled="1"/>
              </a:gradFill>
            </a:ln>
          </p:spPr>
          <p:style>
            <a:lnRef idx="1">
              <a:schemeClr val="accent1"/>
            </a:lnRef>
            <a:fillRef idx="0">
              <a:schemeClr val="accent1"/>
            </a:fillRef>
            <a:effectRef idx="0">
              <a:schemeClr val="accent1"/>
            </a:effectRef>
            <a:fontRef idx="minor">
              <a:schemeClr val="tx1"/>
            </a:fontRef>
          </p:style>
          <p:txBody>
            <a:bodyPr rtlCol="0" anchor="ctr"/>
            <a:lstStyle/>
            <a:p>
              <a:pPr algn="ctr" rtl="0"/>
              <a:endParaRPr lang="es-ES" dirty="0"/>
            </a:p>
          </p:txBody>
        </p:sp>
      </p:grpSp>
      <p:sp>
        <p:nvSpPr>
          <p:cNvPr id="7" name="Título 6" hidden="1">
            <a:extLst>
              <a:ext uri="{FF2B5EF4-FFF2-40B4-BE49-F238E27FC236}">
                <a16:creationId xmlns:a16="http://schemas.microsoft.com/office/drawing/2014/main" id="{8336C4B5-E15C-4086-8FF8-C33A073734A2}"/>
              </a:ext>
            </a:extLst>
          </p:cNvPr>
          <p:cNvSpPr>
            <a:spLocks noGrp="1"/>
          </p:cNvSpPr>
          <p:nvPr>
            <p:ph type="title"/>
          </p:nvPr>
        </p:nvSpPr>
        <p:spPr/>
        <p:txBody>
          <a:bodyPr rtlCol="0"/>
          <a:lstStyle/>
          <a:p>
            <a:r>
              <a:rPr lang="es-ES" dirty="0"/>
              <a:t>Diapositiva de recursos humanos 7</a:t>
            </a:r>
          </a:p>
        </p:txBody>
      </p:sp>
    </p:spTree>
    <p:extLst>
      <p:ext uri="{BB962C8B-B14F-4D97-AF65-F5344CB8AC3E}">
        <p14:creationId xmlns:p14="http://schemas.microsoft.com/office/powerpoint/2010/main" val="216376951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 de texto 2">
            <a:extLst>
              <a:ext uri="{FF2B5EF4-FFF2-40B4-BE49-F238E27FC236}">
                <a16:creationId xmlns:a16="http://schemas.microsoft.com/office/drawing/2014/main" id="{CE6AF7FE-5978-4B5F-90E1-044AC25EC230}"/>
              </a:ext>
            </a:extLst>
          </p:cNvPr>
          <p:cNvSpPr txBox="1"/>
          <p:nvPr/>
        </p:nvSpPr>
        <p:spPr>
          <a:xfrm>
            <a:off x="671877" y="1005017"/>
            <a:ext cx="2109423" cy="405205"/>
          </a:xfrm>
          <a:prstGeom prst="rect">
            <a:avLst/>
          </a:prstGeom>
          <a:noFill/>
        </p:spPr>
        <p:txBody>
          <a:bodyPr wrap="square" lIns="0" tIns="0" rIns="0" bIns="0" rtlCol="0">
            <a:noAutofit/>
          </a:bodyPr>
          <a:lstStyle>
            <a:defPPr>
              <a:defRPr lang="en-US"/>
            </a:defPPr>
            <a:lvl1pPr>
              <a:lnSpc>
                <a:spcPts val="4000"/>
              </a:lnSpc>
              <a:defRPr sz="3600" b="1">
                <a:solidFill>
                  <a:srgbClr val="002060"/>
                </a:solidFill>
                <a:latin typeface="Segoe UI" panose="020B0502040204020203" pitchFamily="34" charset="0"/>
                <a:cs typeface="Segoe UI" panose="020B0502040204020203" pitchFamily="34" charset="0"/>
              </a:defRPr>
            </a:lvl1pPr>
          </a:lstStyle>
          <a:p>
            <a:pPr rtl="0"/>
            <a:r>
              <a:rPr lang="es-ES" sz="5400" dirty="0">
                <a:latin typeface="+mj-lt"/>
              </a:rPr>
              <a:t>My</a:t>
            </a:r>
            <a:r>
              <a:rPr lang="es-ES" sz="5400" dirty="0">
                <a:solidFill>
                  <a:schemeClr val="accent2">
                    <a:lumMod val="60000"/>
                    <a:lumOff val="40000"/>
                  </a:schemeClr>
                </a:solidFill>
                <a:latin typeface="+mj-lt"/>
              </a:rPr>
              <a:t>SQL</a:t>
            </a:r>
          </a:p>
        </p:txBody>
      </p:sp>
      <p:sp>
        <p:nvSpPr>
          <p:cNvPr id="53" name="Título 52" hidden="1">
            <a:extLst>
              <a:ext uri="{FF2B5EF4-FFF2-40B4-BE49-F238E27FC236}">
                <a16:creationId xmlns:a16="http://schemas.microsoft.com/office/drawing/2014/main" id="{6BCAF586-A14B-4A3B-A249-655ADDBB3A4C}"/>
              </a:ext>
            </a:extLst>
          </p:cNvPr>
          <p:cNvSpPr>
            <a:spLocks noGrp="1"/>
          </p:cNvSpPr>
          <p:nvPr>
            <p:ph type="title"/>
          </p:nvPr>
        </p:nvSpPr>
        <p:spPr/>
        <p:txBody>
          <a:bodyPr rtlCol="0"/>
          <a:lstStyle/>
          <a:p>
            <a:r>
              <a:rPr lang="es-ES" dirty="0"/>
              <a:t>Diapositiva de recursos humanos 8</a:t>
            </a:r>
          </a:p>
        </p:txBody>
      </p:sp>
      <p:pic>
        <p:nvPicPr>
          <p:cNvPr id="7" name="Imagen 6">
            <a:extLst>
              <a:ext uri="{FF2B5EF4-FFF2-40B4-BE49-F238E27FC236}">
                <a16:creationId xmlns:a16="http://schemas.microsoft.com/office/drawing/2014/main" id="{6E5A529F-1FBB-46D3-9986-40BD1ACD99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00500" y="1207620"/>
            <a:ext cx="7949354" cy="5186656"/>
          </a:xfrm>
          <a:prstGeom prst="rect">
            <a:avLst/>
          </a:prstGeom>
          <a:scene3d>
            <a:camera prst="orthographicFront"/>
            <a:lightRig rig="threePt" dir="t"/>
          </a:scene3d>
          <a:sp3d>
            <a:bevelT w="165100" prst="coolSlant"/>
          </a:sp3d>
        </p:spPr>
      </p:pic>
      <p:sp>
        <p:nvSpPr>
          <p:cNvPr id="4" name="Cuadro de texto 3">
            <a:extLst>
              <a:ext uri="{FF2B5EF4-FFF2-40B4-BE49-F238E27FC236}">
                <a16:creationId xmlns:a16="http://schemas.microsoft.com/office/drawing/2014/main" id="{171A55DA-183A-4D18-85CD-0F3BC09D5269}"/>
              </a:ext>
            </a:extLst>
          </p:cNvPr>
          <p:cNvSpPr txBox="1"/>
          <p:nvPr/>
        </p:nvSpPr>
        <p:spPr>
          <a:xfrm>
            <a:off x="671877" y="1822825"/>
            <a:ext cx="3161455" cy="738664"/>
          </a:xfrm>
          <a:prstGeom prst="rect">
            <a:avLst/>
          </a:prstGeom>
        </p:spPr>
        <p:txBody>
          <a:bodyPr wrap="square" lIns="0" tIns="0" rIns="0" bIns="0" rtlCol="0">
            <a:spAutoFit/>
          </a:bodyPr>
          <a:lstStyle>
            <a:defPPr>
              <a:defRPr lang="en-US"/>
            </a:defPPr>
            <a:lvl1pPr>
              <a:defRPr sz="1600" i="1">
                <a:solidFill>
                  <a:srgbClr val="002060"/>
                </a:solidFill>
                <a:latin typeface="+mj-lt"/>
                <a:cs typeface="Segoe UI" panose="020B0502040204020203" pitchFamily="34" charset="0"/>
              </a:defRPr>
            </a:lvl1pPr>
          </a:lstStyle>
          <a:p>
            <a:pPr rtl="0"/>
            <a:r>
              <a:rPr lang="es-ES" b="1" dirty="0">
                <a:latin typeface="+mn-lt"/>
              </a:rPr>
              <a:t>     Utilizaremos MySQL como base de datos, ya que es la base de datos empleada en la empresa</a:t>
            </a:r>
          </a:p>
        </p:txBody>
      </p:sp>
      <p:pic>
        <p:nvPicPr>
          <p:cNvPr id="11" name="Imagen 10">
            <a:extLst>
              <a:ext uri="{FF2B5EF4-FFF2-40B4-BE49-F238E27FC236}">
                <a16:creationId xmlns:a16="http://schemas.microsoft.com/office/drawing/2014/main" id="{6EB334D5-44EE-40B7-80A8-A50BE143B0F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0" y="4546150"/>
            <a:ext cx="2311850" cy="2311850"/>
          </a:xfrm>
          <a:prstGeom prst="rect">
            <a:avLst/>
          </a:prstGeom>
        </p:spPr>
      </p:pic>
    </p:spTree>
    <p:extLst>
      <p:ext uri="{BB962C8B-B14F-4D97-AF65-F5344CB8AC3E}">
        <p14:creationId xmlns:p14="http://schemas.microsoft.com/office/powerpoint/2010/main" val="305678082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30740563_TF33668227.potx" id="{B848F757-4882-4260-9664-369339BAC206}" vid="{4D2DE6CD-11E4-4246-B83E-0A0B217F7583}"/>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Recursos humanos, de 24Slides</Template>
  <TotalTime>0</TotalTime>
  <Words>1538</Words>
  <Application>Microsoft Office PowerPoint</Application>
  <PresentationFormat>Panorámica</PresentationFormat>
  <Paragraphs>203</Paragraphs>
  <Slides>25</Slides>
  <Notes>25</Notes>
  <HiddenSlides>0</HiddenSlides>
  <MMClips>0</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25</vt:i4>
      </vt:variant>
    </vt:vector>
  </HeadingPairs>
  <TitlesOfParts>
    <vt:vector size="33" baseType="lpstr">
      <vt:lpstr>Arial</vt:lpstr>
      <vt:lpstr>Calibri</vt:lpstr>
      <vt:lpstr>Calibri (Cuerpo)</vt:lpstr>
      <vt:lpstr>Calibri Light</vt:lpstr>
      <vt:lpstr>Consolas</vt:lpstr>
      <vt:lpstr>Segoe UI</vt:lpstr>
      <vt:lpstr>Wingdings</vt:lpstr>
      <vt:lpstr>Tema de Office</vt:lpstr>
      <vt:lpstr>Diapositiva de recursos humanos 1</vt:lpstr>
      <vt:lpstr>Diapositiva de recursos humanos 2</vt:lpstr>
      <vt:lpstr>Diapositiva de recursos humanos 3</vt:lpstr>
      <vt:lpstr>Diapositiva de recursos humanos 4,</vt:lpstr>
      <vt:lpstr>Diapositiva de recursos humanos 4,</vt:lpstr>
      <vt:lpstr>Diapositiva de recursos humanos 5</vt:lpstr>
      <vt:lpstr>Diapositiva de recursos humanos 8</vt:lpstr>
      <vt:lpstr>Diapositiva de recursos humanos 7</vt:lpstr>
      <vt:lpstr>Diapositiva de recursos humanos 8</vt:lpstr>
      <vt:lpstr>Diapositiva de recursos humanos 8</vt:lpstr>
      <vt:lpstr>Diapositiva de recursos humanos 8</vt:lpstr>
      <vt:lpstr>Diapositiva de recursos humanos 8</vt:lpstr>
      <vt:lpstr>Diapositiva de recursos humanos 8</vt:lpstr>
      <vt:lpstr>Diapositiva de recursos humanos 8</vt:lpstr>
      <vt:lpstr>Diapositiva de recursos humanos 8</vt:lpstr>
      <vt:lpstr>Diapositiva de recursos humanos 8</vt:lpstr>
      <vt:lpstr>Diapositiva de recursos humanos 8</vt:lpstr>
      <vt:lpstr>Diapositiva de recursos humanos 8</vt:lpstr>
      <vt:lpstr>Diapositiva de recursos humanos 8</vt:lpstr>
      <vt:lpstr>Diapositiva de recursos humanos 8</vt:lpstr>
      <vt:lpstr>Diapositiva de recursos humanos 8</vt:lpstr>
      <vt:lpstr>Diapositiva de recursos humanos 8</vt:lpstr>
      <vt:lpstr>Diapositiva de recursos humanos 8</vt:lpstr>
      <vt:lpstr>Diapositiva de recursos humanos 8</vt:lpstr>
      <vt:lpstr>Diapositiva de recursos humanos 10</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2019-06-14T08:44:42Z</dcterms:created>
  <dcterms:modified xsi:type="dcterms:W3CDTF">2019-06-18T09:30:18Z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v-abdarl@microsoft.com</vt:lpwstr>
  </property>
  <property fmtid="{D5CDD505-2E9C-101B-9397-08002B2CF9AE}" pid="5" name="MSIP_Label_f42aa342-8706-4288-bd11-ebb85995028c_SetDate">
    <vt:lpwstr>2018-11-20T23:59:14.8270896Z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